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87" r:id="rId1"/>
  </p:sldMasterIdLst>
  <p:sldIdLst>
    <p:sldId id="636" r:id="rId2"/>
    <p:sldId id="925" r:id="rId3"/>
    <p:sldId id="1004" r:id="rId4"/>
    <p:sldId id="1020" r:id="rId5"/>
    <p:sldId id="1021" r:id="rId6"/>
    <p:sldId id="1022" r:id="rId7"/>
    <p:sldId id="1023" r:id="rId8"/>
    <p:sldId id="1024" r:id="rId9"/>
    <p:sldId id="1025" r:id="rId10"/>
    <p:sldId id="1026" r:id="rId11"/>
    <p:sldId id="1027" r:id="rId12"/>
    <p:sldId id="1028" r:id="rId13"/>
    <p:sldId id="1029" r:id="rId14"/>
    <p:sldId id="883" r:id="rId15"/>
    <p:sldId id="979" r:id="rId16"/>
    <p:sldId id="980" r:id="rId17"/>
    <p:sldId id="981" r:id="rId18"/>
    <p:sldId id="1030" r:id="rId19"/>
    <p:sldId id="1008" r:id="rId20"/>
    <p:sldId id="982" r:id="rId21"/>
    <p:sldId id="1032" r:id="rId22"/>
    <p:sldId id="1031" r:id="rId23"/>
    <p:sldId id="1033" r:id="rId24"/>
    <p:sldId id="1035" r:id="rId25"/>
    <p:sldId id="1013" r:id="rId26"/>
    <p:sldId id="1034" r:id="rId27"/>
    <p:sldId id="1011" r:id="rId28"/>
    <p:sldId id="1014" r:id="rId29"/>
    <p:sldId id="1012" r:id="rId30"/>
    <p:sldId id="998" r:id="rId31"/>
    <p:sldId id="1016" r:id="rId32"/>
    <p:sldId id="1036" r:id="rId33"/>
    <p:sldId id="1037" r:id="rId34"/>
    <p:sldId id="1038" r:id="rId35"/>
    <p:sldId id="1039" r:id="rId36"/>
    <p:sldId id="1040" r:id="rId37"/>
    <p:sldId id="1041"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4AED08-81D0-45A0-B644-600DABF68114}" v="586" dt="2024-07-13T19:01:20.4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5" d="100"/>
          <a:sy n="65" d="100"/>
        </p:scale>
        <p:origin x="14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microsoft.com/office/2016/11/relationships/changesInfo" Target="changesInfos/changesInfo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Ed Godfrey" userId="61aa7c48ee0e3db0" providerId="LiveId" clId="{F94AED08-81D0-45A0-B644-600DABF68114}"/>
    <pc:docChg chg="undo custSel addSld delSld modSld sldOrd">
      <pc:chgData name="Ed Godfrey" userId="61aa7c48ee0e3db0" providerId="LiveId" clId="{F94AED08-81D0-45A0-B644-600DABF68114}" dt="2024-07-13T19:01:25.877" v="1394" actId="47"/>
      <pc:docMkLst>
        <pc:docMk/>
      </pc:docMkLst>
      <pc:sldChg chg="modSp mod">
        <pc:chgData name="Ed Godfrey" userId="61aa7c48ee0e3db0" providerId="LiveId" clId="{F94AED08-81D0-45A0-B644-600DABF68114}" dt="2024-07-13T18:23:33.433" v="38" actId="20577"/>
        <pc:sldMkLst>
          <pc:docMk/>
          <pc:sldMk cId="286626818" sldId="636"/>
        </pc:sldMkLst>
        <pc:spChg chg="mod">
          <ac:chgData name="Ed Godfrey" userId="61aa7c48ee0e3db0" providerId="LiveId" clId="{F94AED08-81D0-45A0-B644-600DABF68114}" dt="2024-07-13T18:23:26.528" v="36" actId="20577"/>
          <ac:spMkLst>
            <pc:docMk/>
            <pc:sldMk cId="286626818" sldId="636"/>
            <ac:spMk id="3" creationId="{1206BF46-F60A-B583-BE9A-98813DA83DD6}"/>
          </ac:spMkLst>
        </pc:spChg>
        <pc:spChg chg="mod">
          <ac:chgData name="Ed Godfrey" userId="61aa7c48ee0e3db0" providerId="LiveId" clId="{F94AED08-81D0-45A0-B644-600DABF68114}" dt="2024-07-13T18:23:33.433" v="38" actId="20577"/>
          <ac:spMkLst>
            <pc:docMk/>
            <pc:sldMk cId="286626818" sldId="636"/>
            <ac:spMk id="4" creationId="{E81091B1-FFCB-0593-6511-1E1CB61C648D}"/>
          </ac:spMkLst>
        </pc:spChg>
      </pc:sldChg>
      <pc:sldChg chg="delSp modSp mod delAnim">
        <pc:chgData name="Ed Godfrey" userId="61aa7c48ee0e3db0" providerId="LiveId" clId="{F94AED08-81D0-45A0-B644-600DABF68114}" dt="2024-07-13T18:35:38.299" v="322" actId="21"/>
        <pc:sldMkLst>
          <pc:docMk/>
          <pc:sldMk cId="2359285980" sldId="883"/>
        </pc:sldMkLst>
        <pc:spChg chg="mod">
          <ac:chgData name="Ed Godfrey" userId="61aa7c48ee0e3db0" providerId="LiveId" clId="{F94AED08-81D0-45A0-B644-600DABF68114}" dt="2024-07-13T18:35:35.343" v="321" actId="123"/>
          <ac:spMkLst>
            <pc:docMk/>
            <pc:sldMk cId="2359285980" sldId="883"/>
            <ac:spMk id="2" creationId="{079102CD-FBB5-CF8F-8FB9-E6AA18A790D7}"/>
          </ac:spMkLst>
        </pc:spChg>
        <pc:spChg chg="mod">
          <ac:chgData name="Ed Godfrey" userId="61aa7c48ee0e3db0" providerId="LiveId" clId="{F94AED08-81D0-45A0-B644-600DABF68114}" dt="2024-07-13T18:35:17.545" v="317" actId="20577"/>
          <ac:spMkLst>
            <pc:docMk/>
            <pc:sldMk cId="2359285980" sldId="883"/>
            <ac:spMk id="3" creationId="{9E3293C3-2021-04F5-B3B2-149081BCD341}"/>
          </ac:spMkLst>
        </pc:spChg>
        <pc:spChg chg="del">
          <ac:chgData name="Ed Godfrey" userId="61aa7c48ee0e3db0" providerId="LiveId" clId="{F94AED08-81D0-45A0-B644-600DABF68114}" dt="2024-07-13T18:35:38.299" v="322" actId="21"/>
          <ac:spMkLst>
            <pc:docMk/>
            <pc:sldMk cId="2359285980" sldId="883"/>
            <ac:spMk id="4" creationId="{559BE29D-484D-4491-E07E-5DDA602BA0C8}"/>
          </ac:spMkLst>
        </pc:spChg>
        <pc:spChg chg="mod">
          <ac:chgData name="Ed Godfrey" userId="61aa7c48ee0e3db0" providerId="LiveId" clId="{F94AED08-81D0-45A0-B644-600DABF68114}" dt="2024-07-13T18:34:56.664" v="273" actId="6549"/>
          <ac:spMkLst>
            <pc:docMk/>
            <pc:sldMk cId="2359285980" sldId="883"/>
            <ac:spMk id="6" creationId="{27341E30-1523-0531-D0E1-7D6824619EE0}"/>
          </ac:spMkLst>
        </pc:spChg>
      </pc:sldChg>
      <pc:sldChg chg="modSp mod">
        <pc:chgData name="Ed Godfrey" userId="61aa7c48ee0e3db0" providerId="LiveId" clId="{F94AED08-81D0-45A0-B644-600DABF68114}" dt="2024-07-13T18:24:49.502" v="54" actId="1035"/>
        <pc:sldMkLst>
          <pc:docMk/>
          <pc:sldMk cId="4052348833" sldId="925"/>
        </pc:sldMkLst>
        <pc:spChg chg="mod">
          <ac:chgData name="Ed Godfrey" userId="61aa7c48ee0e3db0" providerId="LiveId" clId="{F94AED08-81D0-45A0-B644-600DABF68114}" dt="2024-07-13T18:24:49.502" v="54" actId="1035"/>
          <ac:spMkLst>
            <pc:docMk/>
            <pc:sldMk cId="4052348833" sldId="925"/>
            <ac:spMk id="3" creationId="{9E3293C3-2021-04F5-B3B2-149081BCD341}"/>
          </ac:spMkLst>
        </pc:spChg>
      </pc:sldChg>
      <pc:sldChg chg="del">
        <pc:chgData name="Ed Godfrey" userId="61aa7c48ee0e3db0" providerId="LiveId" clId="{F94AED08-81D0-45A0-B644-600DABF68114}" dt="2024-07-13T19:01:23.176" v="1389" actId="47"/>
        <pc:sldMkLst>
          <pc:docMk/>
          <pc:sldMk cId="233983074" sldId="942"/>
        </pc:sldMkLst>
      </pc:sldChg>
      <pc:sldChg chg="del">
        <pc:chgData name="Ed Godfrey" userId="61aa7c48ee0e3db0" providerId="LiveId" clId="{F94AED08-81D0-45A0-B644-600DABF68114}" dt="2024-07-13T19:01:24.138" v="1391" actId="47"/>
        <pc:sldMkLst>
          <pc:docMk/>
          <pc:sldMk cId="4207958994" sldId="961"/>
        </pc:sldMkLst>
      </pc:sldChg>
      <pc:sldChg chg="modSp mod">
        <pc:chgData name="Ed Godfrey" userId="61aa7c48ee0e3db0" providerId="LiveId" clId="{F94AED08-81D0-45A0-B644-600DABF68114}" dt="2024-07-13T18:36:12.152" v="341" actId="20577"/>
        <pc:sldMkLst>
          <pc:docMk/>
          <pc:sldMk cId="4211242341" sldId="979"/>
        </pc:sldMkLst>
        <pc:spChg chg="mod">
          <ac:chgData name="Ed Godfrey" userId="61aa7c48ee0e3db0" providerId="LiveId" clId="{F94AED08-81D0-45A0-B644-600DABF68114}" dt="2024-07-13T18:36:05.453" v="327" actId="2711"/>
          <ac:spMkLst>
            <pc:docMk/>
            <pc:sldMk cId="4211242341" sldId="979"/>
            <ac:spMk id="3" creationId="{9E3293C3-2021-04F5-B3B2-149081BCD341}"/>
          </ac:spMkLst>
        </pc:spChg>
        <pc:spChg chg="mod">
          <ac:chgData name="Ed Godfrey" userId="61aa7c48ee0e3db0" providerId="LiveId" clId="{F94AED08-81D0-45A0-B644-600DABF68114}" dt="2024-07-13T18:36:12.152" v="341" actId="20577"/>
          <ac:spMkLst>
            <pc:docMk/>
            <pc:sldMk cId="4211242341" sldId="979"/>
            <ac:spMk id="6" creationId="{27341E30-1523-0531-D0E1-7D6824619EE0}"/>
          </ac:spMkLst>
        </pc:spChg>
      </pc:sldChg>
      <pc:sldChg chg="modSp mod">
        <pc:chgData name="Ed Godfrey" userId="61aa7c48ee0e3db0" providerId="LiveId" clId="{F94AED08-81D0-45A0-B644-600DABF68114}" dt="2024-07-13T18:36:40.702" v="357" actId="20577"/>
        <pc:sldMkLst>
          <pc:docMk/>
          <pc:sldMk cId="3121168851" sldId="980"/>
        </pc:sldMkLst>
        <pc:spChg chg="mod">
          <ac:chgData name="Ed Godfrey" userId="61aa7c48ee0e3db0" providerId="LiveId" clId="{F94AED08-81D0-45A0-B644-600DABF68114}" dt="2024-07-13T18:36:34.826" v="346" actId="255"/>
          <ac:spMkLst>
            <pc:docMk/>
            <pc:sldMk cId="3121168851" sldId="980"/>
            <ac:spMk id="3" creationId="{9E3293C3-2021-04F5-B3B2-149081BCD341}"/>
          </ac:spMkLst>
        </pc:spChg>
        <pc:spChg chg="mod">
          <ac:chgData name="Ed Godfrey" userId="61aa7c48ee0e3db0" providerId="LiveId" clId="{F94AED08-81D0-45A0-B644-600DABF68114}" dt="2024-07-13T18:36:40.702" v="357" actId="20577"/>
          <ac:spMkLst>
            <pc:docMk/>
            <pc:sldMk cId="3121168851" sldId="980"/>
            <ac:spMk id="6" creationId="{27341E30-1523-0531-D0E1-7D6824619EE0}"/>
          </ac:spMkLst>
        </pc:spChg>
      </pc:sldChg>
      <pc:sldChg chg="modSp mod">
        <pc:chgData name="Ed Godfrey" userId="61aa7c48ee0e3db0" providerId="LiveId" clId="{F94AED08-81D0-45A0-B644-600DABF68114}" dt="2024-07-13T18:37:31.072" v="388" actId="20577"/>
        <pc:sldMkLst>
          <pc:docMk/>
          <pc:sldMk cId="561660853" sldId="981"/>
        </pc:sldMkLst>
        <pc:spChg chg="mod">
          <ac:chgData name="Ed Godfrey" userId="61aa7c48ee0e3db0" providerId="LiveId" clId="{F94AED08-81D0-45A0-B644-600DABF68114}" dt="2024-07-13T18:37:22.592" v="367" actId="255"/>
          <ac:spMkLst>
            <pc:docMk/>
            <pc:sldMk cId="561660853" sldId="981"/>
            <ac:spMk id="3" creationId="{9E3293C3-2021-04F5-B3B2-149081BCD341}"/>
          </ac:spMkLst>
        </pc:spChg>
        <pc:spChg chg="mod">
          <ac:chgData name="Ed Godfrey" userId="61aa7c48ee0e3db0" providerId="LiveId" clId="{F94AED08-81D0-45A0-B644-600DABF68114}" dt="2024-07-13T18:37:31.072" v="388" actId="20577"/>
          <ac:spMkLst>
            <pc:docMk/>
            <pc:sldMk cId="561660853" sldId="981"/>
            <ac:spMk id="6" creationId="{27341E30-1523-0531-D0E1-7D6824619EE0}"/>
          </ac:spMkLst>
        </pc:spChg>
      </pc:sldChg>
      <pc:sldChg chg="modSp mod">
        <pc:chgData name="Ed Godfrey" userId="61aa7c48ee0e3db0" providerId="LiveId" clId="{F94AED08-81D0-45A0-B644-600DABF68114}" dt="2024-07-13T18:39:44.655" v="449" actId="20577"/>
        <pc:sldMkLst>
          <pc:docMk/>
          <pc:sldMk cId="3562844936" sldId="982"/>
        </pc:sldMkLst>
        <pc:spChg chg="mod">
          <ac:chgData name="Ed Godfrey" userId="61aa7c48ee0e3db0" providerId="LiveId" clId="{F94AED08-81D0-45A0-B644-600DABF68114}" dt="2024-07-13T18:39:35.122" v="428" actId="113"/>
          <ac:spMkLst>
            <pc:docMk/>
            <pc:sldMk cId="3562844936" sldId="982"/>
            <ac:spMk id="3" creationId="{9E3293C3-2021-04F5-B3B2-149081BCD341}"/>
          </ac:spMkLst>
        </pc:spChg>
        <pc:spChg chg="mod">
          <ac:chgData name="Ed Godfrey" userId="61aa7c48ee0e3db0" providerId="LiveId" clId="{F94AED08-81D0-45A0-B644-600DABF68114}" dt="2024-07-13T18:39:44.655" v="449" actId="20577"/>
          <ac:spMkLst>
            <pc:docMk/>
            <pc:sldMk cId="3562844936" sldId="982"/>
            <ac:spMk id="6" creationId="{27341E30-1523-0531-D0E1-7D6824619EE0}"/>
          </ac:spMkLst>
        </pc:spChg>
      </pc:sldChg>
      <pc:sldChg chg="del">
        <pc:chgData name="Ed Godfrey" userId="61aa7c48ee0e3db0" providerId="LiveId" clId="{F94AED08-81D0-45A0-B644-600DABF68114}" dt="2024-07-13T18:36:47.577" v="358" actId="47"/>
        <pc:sldMkLst>
          <pc:docMk/>
          <pc:sldMk cId="3187377259" sldId="991"/>
        </pc:sldMkLst>
      </pc:sldChg>
      <pc:sldChg chg="del">
        <pc:chgData name="Ed Godfrey" userId="61aa7c48ee0e3db0" providerId="LiveId" clId="{F94AED08-81D0-45A0-B644-600DABF68114}" dt="2024-07-13T18:44:22.642" v="555" actId="47"/>
        <pc:sldMkLst>
          <pc:docMk/>
          <pc:sldMk cId="2180456994" sldId="995"/>
        </pc:sldMkLst>
      </pc:sldChg>
      <pc:sldChg chg="modSp mod ord">
        <pc:chgData name="Ed Godfrey" userId="61aa7c48ee0e3db0" providerId="LiveId" clId="{F94AED08-81D0-45A0-B644-600DABF68114}" dt="2024-07-13T18:51:16.262" v="790" actId="20577"/>
        <pc:sldMkLst>
          <pc:docMk/>
          <pc:sldMk cId="3014944587" sldId="998"/>
        </pc:sldMkLst>
        <pc:spChg chg="mod">
          <ac:chgData name="Ed Godfrey" userId="61aa7c48ee0e3db0" providerId="LiveId" clId="{F94AED08-81D0-45A0-B644-600DABF68114}" dt="2024-07-13T18:51:06.128" v="761" actId="113"/>
          <ac:spMkLst>
            <pc:docMk/>
            <pc:sldMk cId="3014944587" sldId="998"/>
            <ac:spMk id="3" creationId="{9E3293C3-2021-04F5-B3B2-149081BCD341}"/>
          </ac:spMkLst>
        </pc:spChg>
        <pc:spChg chg="mod">
          <ac:chgData name="Ed Godfrey" userId="61aa7c48ee0e3db0" providerId="LiveId" clId="{F94AED08-81D0-45A0-B644-600DABF68114}" dt="2024-07-13T18:51:16.262" v="790" actId="20577"/>
          <ac:spMkLst>
            <pc:docMk/>
            <pc:sldMk cId="3014944587" sldId="998"/>
            <ac:spMk id="6" creationId="{27341E30-1523-0531-D0E1-7D6824619EE0}"/>
          </ac:spMkLst>
        </pc:spChg>
      </pc:sldChg>
      <pc:sldChg chg="del">
        <pc:chgData name="Ed Godfrey" userId="61aa7c48ee0e3db0" providerId="LiveId" clId="{F94AED08-81D0-45A0-B644-600DABF68114}" dt="2024-07-13T19:01:24.507" v="1392" actId="47"/>
        <pc:sldMkLst>
          <pc:docMk/>
          <pc:sldMk cId="1004254326" sldId="1002"/>
        </pc:sldMkLst>
      </pc:sldChg>
      <pc:sldChg chg="modSp mod">
        <pc:chgData name="Ed Godfrey" userId="61aa7c48ee0e3db0" providerId="LiveId" clId="{F94AED08-81D0-45A0-B644-600DABF68114}" dt="2024-07-13T18:25:45.622" v="71" actId="255"/>
        <pc:sldMkLst>
          <pc:docMk/>
          <pc:sldMk cId="3921085964" sldId="1004"/>
        </pc:sldMkLst>
        <pc:spChg chg="mod">
          <ac:chgData name="Ed Godfrey" userId="61aa7c48ee0e3db0" providerId="LiveId" clId="{F94AED08-81D0-45A0-B644-600DABF68114}" dt="2024-07-13T18:25:45.622" v="71" actId="255"/>
          <ac:spMkLst>
            <pc:docMk/>
            <pc:sldMk cId="3921085964" sldId="1004"/>
            <ac:spMk id="3" creationId="{9E3293C3-2021-04F5-B3B2-149081BCD341}"/>
          </ac:spMkLst>
        </pc:spChg>
        <pc:spChg chg="mod">
          <ac:chgData name="Ed Godfrey" userId="61aa7c48ee0e3db0" providerId="LiveId" clId="{F94AED08-81D0-45A0-B644-600DABF68114}" dt="2024-07-13T18:25:37.552" v="70" actId="6549"/>
          <ac:spMkLst>
            <pc:docMk/>
            <pc:sldMk cId="3921085964" sldId="1004"/>
            <ac:spMk id="6" creationId="{27341E30-1523-0531-D0E1-7D6824619EE0}"/>
          </ac:spMkLst>
        </pc:spChg>
      </pc:sldChg>
      <pc:sldChg chg="del">
        <pc:chgData name="Ed Godfrey" userId="61aa7c48ee0e3db0" providerId="LiveId" clId="{F94AED08-81D0-45A0-B644-600DABF68114}" dt="2024-07-13T18:36:50.247" v="359" actId="47"/>
        <pc:sldMkLst>
          <pc:docMk/>
          <pc:sldMk cId="3323725080" sldId="1005"/>
        </pc:sldMkLst>
      </pc:sldChg>
      <pc:sldChg chg="del">
        <pc:chgData name="Ed Godfrey" userId="61aa7c48ee0e3db0" providerId="LiveId" clId="{F94AED08-81D0-45A0-B644-600DABF68114}" dt="2024-07-13T18:36:51.759" v="360" actId="47"/>
        <pc:sldMkLst>
          <pc:docMk/>
          <pc:sldMk cId="108370346" sldId="1006"/>
        </pc:sldMkLst>
      </pc:sldChg>
      <pc:sldChg chg="del">
        <pc:chgData name="Ed Godfrey" userId="61aa7c48ee0e3db0" providerId="LiveId" clId="{F94AED08-81D0-45A0-B644-600DABF68114}" dt="2024-07-13T18:36:52.865" v="361" actId="47"/>
        <pc:sldMkLst>
          <pc:docMk/>
          <pc:sldMk cId="2893937622" sldId="1007"/>
        </pc:sldMkLst>
      </pc:sldChg>
      <pc:sldChg chg="modSp mod">
        <pc:chgData name="Ed Godfrey" userId="61aa7c48ee0e3db0" providerId="LiveId" clId="{F94AED08-81D0-45A0-B644-600DABF68114}" dt="2024-07-13T18:39:17.302" v="424" actId="20577"/>
        <pc:sldMkLst>
          <pc:docMk/>
          <pc:sldMk cId="2804437599" sldId="1008"/>
        </pc:sldMkLst>
        <pc:spChg chg="mod">
          <ac:chgData name="Ed Godfrey" userId="61aa7c48ee0e3db0" providerId="LiveId" clId="{F94AED08-81D0-45A0-B644-600DABF68114}" dt="2024-07-13T18:39:10.530" v="407" actId="113"/>
          <ac:spMkLst>
            <pc:docMk/>
            <pc:sldMk cId="2804437599" sldId="1008"/>
            <ac:spMk id="3" creationId="{9E3293C3-2021-04F5-B3B2-149081BCD341}"/>
          </ac:spMkLst>
        </pc:spChg>
        <pc:spChg chg="mod">
          <ac:chgData name="Ed Godfrey" userId="61aa7c48ee0e3db0" providerId="LiveId" clId="{F94AED08-81D0-45A0-B644-600DABF68114}" dt="2024-07-13T18:39:17.302" v="424" actId="20577"/>
          <ac:spMkLst>
            <pc:docMk/>
            <pc:sldMk cId="2804437599" sldId="1008"/>
            <ac:spMk id="6" creationId="{27341E30-1523-0531-D0E1-7D6824619EE0}"/>
          </ac:spMkLst>
        </pc:spChg>
      </pc:sldChg>
      <pc:sldChg chg="del">
        <pc:chgData name="Ed Godfrey" userId="61aa7c48ee0e3db0" providerId="LiveId" clId="{F94AED08-81D0-45A0-B644-600DABF68114}" dt="2024-07-13T18:44:21.062" v="553" actId="47"/>
        <pc:sldMkLst>
          <pc:docMk/>
          <pc:sldMk cId="562352846" sldId="1009"/>
        </pc:sldMkLst>
      </pc:sldChg>
      <pc:sldChg chg="del">
        <pc:chgData name="Ed Godfrey" userId="61aa7c48ee0e3db0" providerId="LiveId" clId="{F94AED08-81D0-45A0-B644-600DABF68114}" dt="2024-07-13T18:44:21.678" v="554" actId="47"/>
        <pc:sldMkLst>
          <pc:docMk/>
          <pc:sldMk cId="218470045" sldId="1010"/>
        </pc:sldMkLst>
      </pc:sldChg>
      <pc:sldChg chg="modSp mod">
        <pc:chgData name="Ed Godfrey" userId="61aa7c48ee0e3db0" providerId="LiveId" clId="{F94AED08-81D0-45A0-B644-600DABF68114}" dt="2024-07-13T18:49:34.607" v="713" actId="20577"/>
        <pc:sldMkLst>
          <pc:docMk/>
          <pc:sldMk cId="2539775202" sldId="1011"/>
        </pc:sldMkLst>
        <pc:spChg chg="mod">
          <ac:chgData name="Ed Godfrey" userId="61aa7c48ee0e3db0" providerId="LiveId" clId="{F94AED08-81D0-45A0-B644-600DABF68114}" dt="2024-07-13T18:49:30.347" v="702" actId="113"/>
          <ac:spMkLst>
            <pc:docMk/>
            <pc:sldMk cId="2539775202" sldId="1011"/>
            <ac:spMk id="3" creationId="{9E3293C3-2021-04F5-B3B2-149081BCD341}"/>
          </ac:spMkLst>
        </pc:spChg>
        <pc:spChg chg="mod">
          <ac:chgData name="Ed Godfrey" userId="61aa7c48ee0e3db0" providerId="LiveId" clId="{F94AED08-81D0-45A0-B644-600DABF68114}" dt="2024-07-13T18:49:34.607" v="713" actId="20577"/>
          <ac:spMkLst>
            <pc:docMk/>
            <pc:sldMk cId="2539775202" sldId="1011"/>
            <ac:spMk id="6" creationId="{27341E30-1523-0531-D0E1-7D6824619EE0}"/>
          </ac:spMkLst>
        </pc:spChg>
      </pc:sldChg>
      <pc:sldChg chg="modSp mod">
        <pc:chgData name="Ed Godfrey" userId="61aa7c48ee0e3db0" providerId="LiveId" clId="{F94AED08-81D0-45A0-B644-600DABF68114}" dt="2024-07-13T18:50:40.006" v="755" actId="20577"/>
        <pc:sldMkLst>
          <pc:docMk/>
          <pc:sldMk cId="2142433184" sldId="1012"/>
        </pc:sldMkLst>
        <pc:spChg chg="mod">
          <ac:chgData name="Ed Godfrey" userId="61aa7c48ee0e3db0" providerId="LiveId" clId="{F94AED08-81D0-45A0-B644-600DABF68114}" dt="2024-07-13T18:50:32.880" v="734" actId="113"/>
          <ac:spMkLst>
            <pc:docMk/>
            <pc:sldMk cId="2142433184" sldId="1012"/>
            <ac:spMk id="3" creationId="{9E3293C3-2021-04F5-B3B2-149081BCD341}"/>
          </ac:spMkLst>
        </pc:spChg>
        <pc:spChg chg="mod">
          <ac:chgData name="Ed Godfrey" userId="61aa7c48ee0e3db0" providerId="LiveId" clId="{F94AED08-81D0-45A0-B644-600DABF68114}" dt="2024-07-13T18:50:40.006" v="755" actId="20577"/>
          <ac:spMkLst>
            <pc:docMk/>
            <pc:sldMk cId="2142433184" sldId="1012"/>
            <ac:spMk id="6" creationId="{27341E30-1523-0531-D0E1-7D6824619EE0}"/>
          </ac:spMkLst>
        </pc:spChg>
      </pc:sldChg>
      <pc:sldChg chg="modSp mod">
        <pc:chgData name="Ed Godfrey" userId="61aa7c48ee0e3db0" providerId="LiveId" clId="{F94AED08-81D0-45A0-B644-600DABF68114}" dt="2024-07-13T18:45:21.322" v="598" actId="20577"/>
        <pc:sldMkLst>
          <pc:docMk/>
          <pc:sldMk cId="3503269176" sldId="1013"/>
        </pc:sldMkLst>
        <pc:spChg chg="mod">
          <ac:chgData name="Ed Godfrey" userId="61aa7c48ee0e3db0" providerId="LiveId" clId="{F94AED08-81D0-45A0-B644-600DABF68114}" dt="2024-07-13T18:45:13.585" v="581" actId="113"/>
          <ac:spMkLst>
            <pc:docMk/>
            <pc:sldMk cId="3503269176" sldId="1013"/>
            <ac:spMk id="3" creationId="{9E3293C3-2021-04F5-B3B2-149081BCD341}"/>
          </ac:spMkLst>
        </pc:spChg>
        <pc:spChg chg="mod">
          <ac:chgData name="Ed Godfrey" userId="61aa7c48ee0e3db0" providerId="LiveId" clId="{F94AED08-81D0-45A0-B644-600DABF68114}" dt="2024-07-13T18:45:21.322" v="598" actId="20577"/>
          <ac:spMkLst>
            <pc:docMk/>
            <pc:sldMk cId="3503269176" sldId="1013"/>
            <ac:spMk id="6" creationId="{27341E30-1523-0531-D0E1-7D6824619EE0}"/>
          </ac:spMkLst>
        </pc:spChg>
      </pc:sldChg>
      <pc:sldChg chg="modSp mod">
        <pc:chgData name="Ed Godfrey" userId="61aa7c48ee0e3db0" providerId="LiveId" clId="{F94AED08-81D0-45A0-B644-600DABF68114}" dt="2024-07-13T18:50:05.783" v="730" actId="20577"/>
        <pc:sldMkLst>
          <pc:docMk/>
          <pc:sldMk cId="3556741566" sldId="1014"/>
        </pc:sldMkLst>
        <pc:spChg chg="mod">
          <ac:chgData name="Ed Godfrey" userId="61aa7c48ee0e3db0" providerId="LiveId" clId="{F94AED08-81D0-45A0-B644-600DABF68114}" dt="2024-07-13T18:50:00.068" v="718" actId="113"/>
          <ac:spMkLst>
            <pc:docMk/>
            <pc:sldMk cId="3556741566" sldId="1014"/>
            <ac:spMk id="3" creationId="{9E3293C3-2021-04F5-B3B2-149081BCD341}"/>
          </ac:spMkLst>
        </pc:spChg>
        <pc:spChg chg="mod">
          <ac:chgData name="Ed Godfrey" userId="61aa7c48ee0e3db0" providerId="LiveId" clId="{F94AED08-81D0-45A0-B644-600DABF68114}" dt="2024-07-13T18:50:05.783" v="730" actId="20577"/>
          <ac:spMkLst>
            <pc:docMk/>
            <pc:sldMk cId="3556741566" sldId="1014"/>
            <ac:spMk id="6" creationId="{27341E30-1523-0531-D0E1-7D6824619EE0}"/>
          </ac:spMkLst>
        </pc:spChg>
      </pc:sldChg>
      <pc:sldChg chg="del">
        <pc:chgData name="Ed Godfrey" userId="61aa7c48ee0e3db0" providerId="LiveId" clId="{F94AED08-81D0-45A0-B644-600DABF68114}" dt="2024-07-13T19:01:22.589" v="1388" actId="47"/>
        <pc:sldMkLst>
          <pc:docMk/>
          <pc:sldMk cId="872235946" sldId="1015"/>
        </pc:sldMkLst>
      </pc:sldChg>
      <pc:sldChg chg="modSp mod ord">
        <pc:chgData name="Ed Godfrey" userId="61aa7c48ee0e3db0" providerId="LiveId" clId="{F94AED08-81D0-45A0-B644-600DABF68114}" dt="2024-07-13T18:51:48.830" v="809"/>
        <pc:sldMkLst>
          <pc:docMk/>
          <pc:sldMk cId="2557937655" sldId="1016"/>
        </pc:sldMkLst>
        <pc:spChg chg="mod">
          <ac:chgData name="Ed Godfrey" userId="61aa7c48ee0e3db0" providerId="LiveId" clId="{F94AED08-81D0-45A0-B644-600DABF68114}" dt="2024-07-13T18:51:41.404" v="795" actId="113"/>
          <ac:spMkLst>
            <pc:docMk/>
            <pc:sldMk cId="2557937655" sldId="1016"/>
            <ac:spMk id="3" creationId="{9E3293C3-2021-04F5-B3B2-149081BCD341}"/>
          </ac:spMkLst>
        </pc:spChg>
        <pc:spChg chg="mod">
          <ac:chgData name="Ed Godfrey" userId="61aa7c48ee0e3db0" providerId="LiveId" clId="{F94AED08-81D0-45A0-B644-600DABF68114}" dt="2024-07-13T18:51:46.237" v="807" actId="20577"/>
          <ac:spMkLst>
            <pc:docMk/>
            <pc:sldMk cId="2557937655" sldId="1016"/>
            <ac:spMk id="6" creationId="{27341E30-1523-0531-D0E1-7D6824619EE0}"/>
          </ac:spMkLst>
        </pc:spChg>
      </pc:sldChg>
      <pc:sldChg chg="del">
        <pc:chgData name="Ed Godfrey" userId="61aa7c48ee0e3db0" providerId="LiveId" clId="{F94AED08-81D0-45A0-B644-600DABF68114}" dt="2024-07-13T19:01:23.760" v="1390" actId="47"/>
        <pc:sldMkLst>
          <pc:docMk/>
          <pc:sldMk cId="1012577355" sldId="1017"/>
        </pc:sldMkLst>
      </pc:sldChg>
      <pc:sldChg chg="del">
        <pc:chgData name="Ed Godfrey" userId="61aa7c48ee0e3db0" providerId="LiveId" clId="{F94AED08-81D0-45A0-B644-600DABF68114}" dt="2024-07-13T19:01:24.876" v="1393" actId="47"/>
        <pc:sldMkLst>
          <pc:docMk/>
          <pc:sldMk cId="3434366015" sldId="1018"/>
        </pc:sldMkLst>
      </pc:sldChg>
      <pc:sldChg chg="del">
        <pc:chgData name="Ed Godfrey" userId="61aa7c48ee0e3db0" providerId="LiveId" clId="{F94AED08-81D0-45A0-B644-600DABF68114}" dt="2024-07-13T19:01:25.877" v="1394" actId="47"/>
        <pc:sldMkLst>
          <pc:docMk/>
          <pc:sldMk cId="1600676237" sldId="1019"/>
        </pc:sldMkLst>
      </pc:sldChg>
      <pc:sldChg chg="modSp add mod">
        <pc:chgData name="Ed Godfrey" userId="61aa7c48ee0e3db0" providerId="LiveId" clId="{F94AED08-81D0-45A0-B644-600DABF68114}" dt="2024-07-13T18:28:19.596" v="99" actId="20577"/>
        <pc:sldMkLst>
          <pc:docMk/>
          <pc:sldMk cId="872936317" sldId="1020"/>
        </pc:sldMkLst>
        <pc:spChg chg="mod">
          <ac:chgData name="Ed Godfrey" userId="61aa7c48ee0e3db0" providerId="LiveId" clId="{F94AED08-81D0-45A0-B644-600DABF68114}" dt="2024-07-13T18:28:13.830" v="88" actId="20577"/>
          <ac:spMkLst>
            <pc:docMk/>
            <pc:sldMk cId="872936317" sldId="1020"/>
            <ac:spMk id="3" creationId="{9E3293C3-2021-04F5-B3B2-149081BCD341}"/>
          </ac:spMkLst>
        </pc:spChg>
        <pc:spChg chg="mod">
          <ac:chgData name="Ed Godfrey" userId="61aa7c48ee0e3db0" providerId="LiveId" clId="{F94AED08-81D0-45A0-B644-600DABF68114}" dt="2024-07-13T18:28:19.596" v="99" actId="20577"/>
          <ac:spMkLst>
            <pc:docMk/>
            <pc:sldMk cId="872936317" sldId="1020"/>
            <ac:spMk id="6" creationId="{27341E30-1523-0531-D0E1-7D6824619EE0}"/>
          </ac:spMkLst>
        </pc:spChg>
      </pc:sldChg>
      <pc:sldChg chg="modSp add mod">
        <pc:chgData name="Ed Godfrey" userId="61aa7c48ee0e3db0" providerId="LiveId" clId="{F94AED08-81D0-45A0-B644-600DABF68114}" dt="2024-07-13T18:28:42.196" v="113" actId="20577"/>
        <pc:sldMkLst>
          <pc:docMk/>
          <pc:sldMk cId="937579633" sldId="1021"/>
        </pc:sldMkLst>
        <pc:spChg chg="mod">
          <ac:chgData name="Ed Godfrey" userId="61aa7c48ee0e3db0" providerId="LiveId" clId="{F94AED08-81D0-45A0-B644-600DABF68114}" dt="2024-07-13T18:28:38.308" v="104" actId="207"/>
          <ac:spMkLst>
            <pc:docMk/>
            <pc:sldMk cId="937579633" sldId="1021"/>
            <ac:spMk id="3" creationId="{9E3293C3-2021-04F5-B3B2-149081BCD341}"/>
          </ac:spMkLst>
        </pc:spChg>
        <pc:spChg chg="mod">
          <ac:chgData name="Ed Godfrey" userId="61aa7c48ee0e3db0" providerId="LiveId" clId="{F94AED08-81D0-45A0-B644-600DABF68114}" dt="2024-07-13T18:28:42.196" v="113" actId="20577"/>
          <ac:spMkLst>
            <pc:docMk/>
            <pc:sldMk cId="937579633" sldId="1021"/>
            <ac:spMk id="6" creationId="{27341E30-1523-0531-D0E1-7D6824619EE0}"/>
          </ac:spMkLst>
        </pc:spChg>
      </pc:sldChg>
      <pc:sldChg chg="modSp add mod">
        <pc:chgData name="Ed Godfrey" userId="61aa7c48ee0e3db0" providerId="LiveId" clId="{F94AED08-81D0-45A0-B644-600DABF68114}" dt="2024-07-13T18:29:40.541" v="139" actId="20577"/>
        <pc:sldMkLst>
          <pc:docMk/>
          <pc:sldMk cId="477995668" sldId="1022"/>
        </pc:sldMkLst>
        <pc:spChg chg="mod">
          <ac:chgData name="Ed Godfrey" userId="61aa7c48ee0e3db0" providerId="LiveId" clId="{F94AED08-81D0-45A0-B644-600DABF68114}" dt="2024-07-13T18:29:32.916" v="127" actId="113"/>
          <ac:spMkLst>
            <pc:docMk/>
            <pc:sldMk cId="477995668" sldId="1022"/>
            <ac:spMk id="3" creationId="{9E3293C3-2021-04F5-B3B2-149081BCD341}"/>
          </ac:spMkLst>
        </pc:spChg>
        <pc:spChg chg="mod">
          <ac:chgData name="Ed Godfrey" userId="61aa7c48ee0e3db0" providerId="LiveId" clId="{F94AED08-81D0-45A0-B644-600DABF68114}" dt="2024-07-13T18:29:40.541" v="139" actId="20577"/>
          <ac:spMkLst>
            <pc:docMk/>
            <pc:sldMk cId="477995668" sldId="1022"/>
            <ac:spMk id="6" creationId="{27341E30-1523-0531-D0E1-7D6824619EE0}"/>
          </ac:spMkLst>
        </pc:spChg>
      </pc:sldChg>
      <pc:sldChg chg="modSp add mod">
        <pc:chgData name="Ed Godfrey" userId="61aa7c48ee0e3db0" providerId="LiveId" clId="{F94AED08-81D0-45A0-B644-600DABF68114}" dt="2024-07-13T18:30:10.171" v="156" actId="20577"/>
        <pc:sldMkLst>
          <pc:docMk/>
          <pc:sldMk cId="3846545264" sldId="1023"/>
        </pc:sldMkLst>
        <pc:spChg chg="mod">
          <ac:chgData name="Ed Godfrey" userId="61aa7c48ee0e3db0" providerId="LiveId" clId="{F94AED08-81D0-45A0-B644-600DABF68114}" dt="2024-07-13T18:30:00.692" v="143" actId="113"/>
          <ac:spMkLst>
            <pc:docMk/>
            <pc:sldMk cId="3846545264" sldId="1023"/>
            <ac:spMk id="3" creationId="{9E3293C3-2021-04F5-B3B2-149081BCD341}"/>
          </ac:spMkLst>
        </pc:spChg>
        <pc:spChg chg="mod">
          <ac:chgData name="Ed Godfrey" userId="61aa7c48ee0e3db0" providerId="LiveId" clId="{F94AED08-81D0-45A0-B644-600DABF68114}" dt="2024-07-13T18:30:10.171" v="156" actId="20577"/>
          <ac:spMkLst>
            <pc:docMk/>
            <pc:sldMk cId="3846545264" sldId="1023"/>
            <ac:spMk id="6" creationId="{27341E30-1523-0531-D0E1-7D6824619EE0}"/>
          </ac:spMkLst>
        </pc:spChg>
      </pc:sldChg>
      <pc:sldChg chg="modSp add mod">
        <pc:chgData name="Ed Godfrey" userId="61aa7c48ee0e3db0" providerId="LiveId" clId="{F94AED08-81D0-45A0-B644-600DABF68114}" dt="2024-07-13T18:30:31.371" v="171" actId="20577"/>
        <pc:sldMkLst>
          <pc:docMk/>
          <pc:sldMk cId="1939380918" sldId="1024"/>
        </pc:sldMkLst>
        <pc:spChg chg="mod">
          <ac:chgData name="Ed Godfrey" userId="61aa7c48ee0e3db0" providerId="LiveId" clId="{F94AED08-81D0-45A0-B644-600DABF68114}" dt="2024-07-13T18:30:26.904" v="160" actId="113"/>
          <ac:spMkLst>
            <pc:docMk/>
            <pc:sldMk cId="1939380918" sldId="1024"/>
            <ac:spMk id="3" creationId="{9E3293C3-2021-04F5-B3B2-149081BCD341}"/>
          </ac:spMkLst>
        </pc:spChg>
        <pc:spChg chg="mod">
          <ac:chgData name="Ed Godfrey" userId="61aa7c48ee0e3db0" providerId="LiveId" clId="{F94AED08-81D0-45A0-B644-600DABF68114}" dt="2024-07-13T18:30:31.371" v="171" actId="20577"/>
          <ac:spMkLst>
            <pc:docMk/>
            <pc:sldMk cId="1939380918" sldId="1024"/>
            <ac:spMk id="6" creationId="{27341E30-1523-0531-D0E1-7D6824619EE0}"/>
          </ac:spMkLst>
        </pc:spChg>
      </pc:sldChg>
      <pc:sldChg chg="modSp add mod">
        <pc:chgData name="Ed Godfrey" userId="61aa7c48ee0e3db0" providerId="LiveId" clId="{F94AED08-81D0-45A0-B644-600DABF68114}" dt="2024-07-13T18:31:21.547" v="191" actId="20577"/>
        <pc:sldMkLst>
          <pc:docMk/>
          <pc:sldMk cId="855560698" sldId="1025"/>
        </pc:sldMkLst>
        <pc:spChg chg="mod">
          <ac:chgData name="Ed Godfrey" userId="61aa7c48ee0e3db0" providerId="LiveId" clId="{F94AED08-81D0-45A0-B644-600DABF68114}" dt="2024-07-13T18:31:14.078" v="178" actId="255"/>
          <ac:spMkLst>
            <pc:docMk/>
            <pc:sldMk cId="855560698" sldId="1025"/>
            <ac:spMk id="3" creationId="{9E3293C3-2021-04F5-B3B2-149081BCD341}"/>
          </ac:spMkLst>
        </pc:spChg>
        <pc:spChg chg="mod">
          <ac:chgData name="Ed Godfrey" userId="61aa7c48ee0e3db0" providerId="LiveId" clId="{F94AED08-81D0-45A0-B644-600DABF68114}" dt="2024-07-13T18:31:21.547" v="191" actId="20577"/>
          <ac:spMkLst>
            <pc:docMk/>
            <pc:sldMk cId="855560698" sldId="1025"/>
            <ac:spMk id="6" creationId="{27341E30-1523-0531-D0E1-7D6824619EE0}"/>
          </ac:spMkLst>
        </pc:spChg>
      </pc:sldChg>
      <pc:sldChg chg="modSp add mod">
        <pc:chgData name="Ed Godfrey" userId="61aa7c48ee0e3db0" providerId="LiveId" clId="{F94AED08-81D0-45A0-B644-600DABF68114}" dt="2024-07-13T18:32:08.119" v="216" actId="114"/>
        <pc:sldMkLst>
          <pc:docMk/>
          <pc:sldMk cId="1361456615" sldId="1026"/>
        </pc:sldMkLst>
        <pc:spChg chg="mod">
          <ac:chgData name="Ed Godfrey" userId="61aa7c48ee0e3db0" providerId="LiveId" clId="{F94AED08-81D0-45A0-B644-600DABF68114}" dt="2024-07-13T18:32:08.119" v="216" actId="114"/>
          <ac:spMkLst>
            <pc:docMk/>
            <pc:sldMk cId="1361456615" sldId="1026"/>
            <ac:spMk id="3" creationId="{9E3293C3-2021-04F5-B3B2-149081BCD341}"/>
          </ac:spMkLst>
        </pc:spChg>
        <pc:spChg chg="mod">
          <ac:chgData name="Ed Godfrey" userId="61aa7c48ee0e3db0" providerId="LiveId" clId="{F94AED08-81D0-45A0-B644-600DABF68114}" dt="2024-07-13T18:31:42.402" v="211" actId="20577"/>
          <ac:spMkLst>
            <pc:docMk/>
            <pc:sldMk cId="1361456615" sldId="1026"/>
            <ac:spMk id="6" creationId="{27341E30-1523-0531-D0E1-7D6824619EE0}"/>
          </ac:spMkLst>
        </pc:spChg>
      </pc:sldChg>
      <pc:sldChg chg="modSp add mod">
        <pc:chgData name="Ed Godfrey" userId="61aa7c48ee0e3db0" providerId="LiveId" clId="{F94AED08-81D0-45A0-B644-600DABF68114}" dt="2024-07-13T18:32:32.530" v="229" actId="20577"/>
        <pc:sldMkLst>
          <pc:docMk/>
          <pc:sldMk cId="1010478053" sldId="1027"/>
        </pc:sldMkLst>
        <pc:spChg chg="mod">
          <ac:chgData name="Ed Godfrey" userId="61aa7c48ee0e3db0" providerId="LiveId" clId="{F94AED08-81D0-45A0-B644-600DABF68114}" dt="2024-07-13T18:32:26.118" v="220" actId="113"/>
          <ac:spMkLst>
            <pc:docMk/>
            <pc:sldMk cId="1010478053" sldId="1027"/>
            <ac:spMk id="3" creationId="{9E3293C3-2021-04F5-B3B2-149081BCD341}"/>
          </ac:spMkLst>
        </pc:spChg>
        <pc:spChg chg="mod">
          <ac:chgData name="Ed Godfrey" userId="61aa7c48ee0e3db0" providerId="LiveId" clId="{F94AED08-81D0-45A0-B644-600DABF68114}" dt="2024-07-13T18:32:32.530" v="229" actId="20577"/>
          <ac:spMkLst>
            <pc:docMk/>
            <pc:sldMk cId="1010478053" sldId="1027"/>
            <ac:spMk id="6" creationId="{27341E30-1523-0531-D0E1-7D6824619EE0}"/>
          </ac:spMkLst>
        </pc:spChg>
      </pc:sldChg>
      <pc:sldChg chg="modSp add mod">
        <pc:chgData name="Ed Godfrey" userId="61aa7c48ee0e3db0" providerId="LiveId" clId="{F94AED08-81D0-45A0-B644-600DABF68114}" dt="2024-07-13T18:32:57.330" v="245" actId="20577"/>
        <pc:sldMkLst>
          <pc:docMk/>
          <pc:sldMk cId="1196648675" sldId="1028"/>
        </pc:sldMkLst>
        <pc:spChg chg="mod">
          <ac:chgData name="Ed Godfrey" userId="61aa7c48ee0e3db0" providerId="LiveId" clId="{F94AED08-81D0-45A0-B644-600DABF68114}" dt="2024-07-13T18:32:51.015" v="233" actId="113"/>
          <ac:spMkLst>
            <pc:docMk/>
            <pc:sldMk cId="1196648675" sldId="1028"/>
            <ac:spMk id="3" creationId="{9E3293C3-2021-04F5-B3B2-149081BCD341}"/>
          </ac:spMkLst>
        </pc:spChg>
        <pc:spChg chg="mod">
          <ac:chgData name="Ed Godfrey" userId="61aa7c48ee0e3db0" providerId="LiveId" clId="{F94AED08-81D0-45A0-B644-600DABF68114}" dt="2024-07-13T18:32:57.330" v="245" actId="20577"/>
          <ac:spMkLst>
            <pc:docMk/>
            <pc:sldMk cId="1196648675" sldId="1028"/>
            <ac:spMk id="6" creationId="{27341E30-1523-0531-D0E1-7D6824619EE0}"/>
          </ac:spMkLst>
        </pc:spChg>
      </pc:sldChg>
      <pc:sldChg chg="add">
        <pc:chgData name="Ed Godfrey" userId="61aa7c48ee0e3db0" providerId="LiveId" clId="{F94AED08-81D0-45A0-B644-600DABF68114}" dt="2024-07-13T18:33:22.683" v="246"/>
        <pc:sldMkLst>
          <pc:docMk/>
          <pc:sldMk cId="26230751" sldId="1029"/>
        </pc:sldMkLst>
      </pc:sldChg>
      <pc:sldChg chg="modSp add mod">
        <pc:chgData name="Ed Godfrey" userId="61aa7c48ee0e3db0" providerId="LiveId" clId="{F94AED08-81D0-45A0-B644-600DABF68114}" dt="2024-07-13T18:38:05.096" v="403" actId="6549"/>
        <pc:sldMkLst>
          <pc:docMk/>
          <pc:sldMk cId="32704375" sldId="1030"/>
        </pc:sldMkLst>
        <pc:spChg chg="mod">
          <ac:chgData name="Ed Godfrey" userId="61aa7c48ee0e3db0" providerId="LiveId" clId="{F94AED08-81D0-45A0-B644-600DABF68114}" dt="2024-07-13T18:37:52.865" v="393" actId="113"/>
          <ac:spMkLst>
            <pc:docMk/>
            <pc:sldMk cId="32704375" sldId="1030"/>
            <ac:spMk id="3" creationId="{9E3293C3-2021-04F5-B3B2-149081BCD341}"/>
          </ac:spMkLst>
        </pc:spChg>
        <pc:spChg chg="mod">
          <ac:chgData name="Ed Godfrey" userId="61aa7c48ee0e3db0" providerId="LiveId" clId="{F94AED08-81D0-45A0-B644-600DABF68114}" dt="2024-07-13T18:38:05.096" v="403" actId="6549"/>
          <ac:spMkLst>
            <pc:docMk/>
            <pc:sldMk cId="32704375" sldId="1030"/>
            <ac:spMk id="6" creationId="{27341E30-1523-0531-D0E1-7D6824619EE0}"/>
          </ac:spMkLst>
        </pc:spChg>
      </pc:sldChg>
      <pc:sldChg chg="modSp add mod ord">
        <pc:chgData name="Ed Godfrey" userId="61aa7c48ee0e3db0" providerId="LiveId" clId="{F94AED08-81D0-45A0-B644-600DABF68114}" dt="2024-07-13T18:41:53.875" v="471" actId="20577"/>
        <pc:sldMkLst>
          <pc:docMk/>
          <pc:sldMk cId="3861251200" sldId="1031"/>
        </pc:sldMkLst>
        <pc:spChg chg="mod">
          <ac:chgData name="Ed Godfrey" userId="61aa7c48ee0e3db0" providerId="LiveId" clId="{F94AED08-81D0-45A0-B644-600DABF68114}" dt="2024-07-13T18:41:48.314" v="466" actId="113"/>
          <ac:spMkLst>
            <pc:docMk/>
            <pc:sldMk cId="3861251200" sldId="1031"/>
            <ac:spMk id="3" creationId="{9E3293C3-2021-04F5-B3B2-149081BCD341}"/>
          </ac:spMkLst>
        </pc:spChg>
        <pc:spChg chg="mod">
          <ac:chgData name="Ed Godfrey" userId="61aa7c48ee0e3db0" providerId="LiveId" clId="{F94AED08-81D0-45A0-B644-600DABF68114}" dt="2024-07-13T18:41:53.875" v="471" actId="20577"/>
          <ac:spMkLst>
            <pc:docMk/>
            <pc:sldMk cId="3861251200" sldId="1031"/>
            <ac:spMk id="6" creationId="{27341E30-1523-0531-D0E1-7D6824619EE0}"/>
          </ac:spMkLst>
        </pc:spChg>
      </pc:sldChg>
      <pc:sldChg chg="modSp add mod">
        <pc:chgData name="Ed Godfrey" userId="61aa7c48ee0e3db0" providerId="LiveId" clId="{F94AED08-81D0-45A0-B644-600DABF68114}" dt="2024-07-13T18:40:40.122" v="460" actId="255"/>
        <pc:sldMkLst>
          <pc:docMk/>
          <pc:sldMk cId="4191210371" sldId="1032"/>
        </pc:sldMkLst>
        <pc:spChg chg="mod">
          <ac:chgData name="Ed Godfrey" userId="61aa7c48ee0e3db0" providerId="LiveId" clId="{F94AED08-81D0-45A0-B644-600DABF68114}" dt="2024-07-13T18:40:40.122" v="460" actId="255"/>
          <ac:spMkLst>
            <pc:docMk/>
            <pc:sldMk cId="4191210371" sldId="1032"/>
            <ac:spMk id="3" creationId="{9E3293C3-2021-04F5-B3B2-149081BCD341}"/>
          </ac:spMkLst>
        </pc:spChg>
        <pc:spChg chg="mod">
          <ac:chgData name="Ed Godfrey" userId="61aa7c48ee0e3db0" providerId="LiveId" clId="{F94AED08-81D0-45A0-B644-600DABF68114}" dt="2024-07-13T18:40:35.541" v="459" actId="6549"/>
          <ac:spMkLst>
            <pc:docMk/>
            <pc:sldMk cId="4191210371" sldId="1032"/>
            <ac:spMk id="6" creationId="{27341E30-1523-0531-D0E1-7D6824619EE0}"/>
          </ac:spMkLst>
        </pc:spChg>
      </pc:sldChg>
      <pc:sldChg chg="modSp add mod modAnim">
        <pc:chgData name="Ed Godfrey" userId="61aa7c48ee0e3db0" providerId="LiveId" clId="{F94AED08-81D0-45A0-B644-600DABF68114}" dt="2024-07-13T18:43:16.948" v="552"/>
        <pc:sldMkLst>
          <pc:docMk/>
          <pc:sldMk cId="1824084677" sldId="1033"/>
        </pc:sldMkLst>
        <pc:spChg chg="mod">
          <ac:chgData name="Ed Godfrey" userId="61aa7c48ee0e3db0" providerId="LiveId" clId="{F94AED08-81D0-45A0-B644-600DABF68114}" dt="2024-07-13T18:42:55.090" v="547" actId="123"/>
          <ac:spMkLst>
            <pc:docMk/>
            <pc:sldMk cId="1824084677" sldId="1033"/>
            <ac:spMk id="2" creationId="{079102CD-FBB5-CF8F-8FB9-E6AA18A790D7}"/>
          </ac:spMkLst>
        </pc:spChg>
        <pc:spChg chg="mod">
          <ac:chgData name="Ed Godfrey" userId="61aa7c48ee0e3db0" providerId="LiveId" clId="{F94AED08-81D0-45A0-B644-600DABF68114}" dt="2024-07-13T18:42:31.387" v="527" actId="20577"/>
          <ac:spMkLst>
            <pc:docMk/>
            <pc:sldMk cId="1824084677" sldId="1033"/>
            <ac:spMk id="3" creationId="{9E3293C3-2021-04F5-B3B2-149081BCD341}"/>
          </ac:spMkLst>
        </pc:spChg>
      </pc:sldChg>
      <pc:sldChg chg="modSp add mod modAnim">
        <pc:chgData name="Ed Godfrey" userId="61aa7c48ee0e3db0" providerId="LiveId" clId="{F94AED08-81D0-45A0-B644-600DABF68114}" dt="2024-07-13T18:46:41.044" v="678" actId="123"/>
        <pc:sldMkLst>
          <pc:docMk/>
          <pc:sldMk cId="566175914" sldId="1034"/>
        </pc:sldMkLst>
        <pc:spChg chg="mod">
          <ac:chgData name="Ed Godfrey" userId="61aa7c48ee0e3db0" providerId="LiveId" clId="{F94AED08-81D0-45A0-B644-600DABF68114}" dt="2024-07-13T18:46:41.044" v="678" actId="123"/>
          <ac:spMkLst>
            <pc:docMk/>
            <pc:sldMk cId="566175914" sldId="1034"/>
            <ac:spMk id="2" creationId="{079102CD-FBB5-CF8F-8FB9-E6AA18A790D7}"/>
          </ac:spMkLst>
        </pc:spChg>
        <pc:spChg chg="mod">
          <ac:chgData name="Ed Godfrey" userId="61aa7c48ee0e3db0" providerId="LiveId" clId="{F94AED08-81D0-45A0-B644-600DABF68114}" dt="2024-07-13T18:46:04.752" v="661" actId="1036"/>
          <ac:spMkLst>
            <pc:docMk/>
            <pc:sldMk cId="566175914" sldId="1034"/>
            <ac:spMk id="3" creationId="{9E3293C3-2021-04F5-B3B2-149081BCD341}"/>
          </ac:spMkLst>
        </pc:spChg>
      </pc:sldChg>
      <pc:sldChg chg="modSp add mod">
        <pc:chgData name="Ed Godfrey" userId="61aa7c48ee0e3db0" providerId="LiveId" clId="{F94AED08-81D0-45A0-B644-600DABF68114}" dt="2024-07-13T18:47:56.864" v="698" actId="20577"/>
        <pc:sldMkLst>
          <pc:docMk/>
          <pc:sldMk cId="129526525" sldId="1035"/>
        </pc:sldMkLst>
        <pc:spChg chg="mod">
          <ac:chgData name="Ed Godfrey" userId="61aa7c48ee0e3db0" providerId="LiveId" clId="{F94AED08-81D0-45A0-B644-600DABF68114}" dt="2024-07-13T18:47:50.795" v="683" actId="113"/>
          <ac:spMkLst>
            <pc:docMk/>
            <pc:sldMk cId="129526525" sldId="1035"/>
            <ac:spMk id="3" creationId="{9E3293C3-2021-04F5-B3B2-149081BCD341}"/>
          </ac:spMkLst>
        </pc:spChg>
        <pc:spChg chg="mod">
          <ac:chgData name="Ed Godfrey" userId="61aa7c48ee0e3db0" providerId="LiveId" clId="{F94AED08-81D0-45A0-B644-600DABF68114}" dt="2024-07-13T18:47:56.864" v="698" actId="20577"/>
          <ac:spMkLst>
            <pc:docMk/>
            <pc:sldMk cId="129526525" sldId="1035"/>
            <ac:spMk id="6" creationId="{27341E30-1523-0531-D0E1-7D6824619EE0}"/>
          </ac:spMkLst>
        </pc:spChg>
      </pc:sldChg>
      <pc:sldChg chg="modSp add mod modAnim">
        <pc:chgData name="Ed Godfrey" userId="61aa7c48ee0e3db0" providerId="LiveId" clId="{F94AED08-81D0-45A0-B644-600DABF68114}" dt="2024-07-13T18:52:41.456" v="870"/>
        <pc:sldMkLst>
          <pc:docMk/>
          <pc:sldMk cId="711241783" sldId="1036"/>
        </pc:sldMkLst>
        <pc:spChg chg="mod">
          <ac:chgData name="Ed Godfrey" userId="61aa7c48ee0e3db0" providerId="LiveId" clId="{F94AED08-81D0-45A0-B644-600DABF68114}" dt="2024-07-13T18:52:32.767" v="866" actId="123"/>
          <ac:spMkLst>
            <pc:docMk/>
            <pc:sldMk cId="711241783" sldId="1036"/>
            <ac:spMk id="2" creationId="{079102CD-FBB5-CF8F-8FB9-E6AA18A790D7}"/>
          </ac:spMkLst>
        </pc:spChg>
        <pc:spChg chg="mod">
          <ac:chgData name="Ed Godfrey" userId="61aa7c48ee0e3db0" providerId="LiveId" clId="{F94AED08-81D0-45A0-B644-600DABF68114}" dt="2024-07-13T18:52:14.069" v="861" actId="20577"/>
          <ac:spMkLst>
            <pc:docMk/>
            <pc:sldMk cId="711241783" sldId="1036"/>
            <ac:spMk id="3" creationId="{9E3293C3-2021-04F5-B3B2-149081BCD341}"/>
          </ac:spMkLst>
        </pc:spChg>
      </pc:sldChg>
      <pc:sldChg chg="modSp add mod">
        <pc:chgData name="Ed Godfrey" userId="61aa7c48ee0e3db0" providerId="LiveId" clId="{F94AED08-81D0-45A0-B644-600DABF68114}" dt="2024-07-13T18:53:57.428" v="894" actId="20577"/>
        <pc:sldMkLst>
          <pc:docMk/>
          <pc:sldMk cId="264419473" sldId="1037"/>
        </pc:sldMkLst>
        <pc:spChg chg="mod">
          <ac:chgData name="Ed Godfrey" userId="61aa7c48ee0e3db0" providerId="LiveId" clId="{F94AED08-81D0-45A0-B644-600DABF68114}" dt="2024-07-13T18:53:51.354" v="878" actId="113"/>
          <ac:spMkLst>
            <pc:docMk/>
            <pc:sldMk cId="264419473" sldId="1037"/>
            <ac:spMk id="3" creationId="{9E3293C3-2021-04F5-B3B2-149081BCD341}"/>
          </ac:spMkLst>
        </pc:spChg>
        <pc:spChg chg="mod">
          <ac:chgData name="Ed Godfrey" userId="61aa7c48ee0e3db0" providerId="LiveId" clId="{F94AED08-81D0-45A0-B644-600DABF68114}" dt="2024-07-13T18:53:57.428" v="894" actId="20577"/>
          <ac:spMkLst>
            <pc:docMk/>
            <pc:sldMk cId="264419473" sldId="1037"/>
            <ac:spMk id="6" creationId="{27341E30-1523-0531-D0E1-7D6824619EE0}"/>
          </ac:spMkLst>
        </pc:spChg>
      </pc:sldChg>
      <pc:sldChg chg="modSp add mod">
        <pc:chgData name="Ed Godfrey" userId="61aa7c48ee0e3db0" providerId="LiveId" clId="{F94AED08-81D0-45A0-B644-600DABF68114}" dt="2024-07-13T18:54:30.428" v="915" actId="20577"/>
        <pc:sldMkLst>
          <pc:docMk/>
          <pc:sldMk cId="2959578379" sldId="1038"/>
        </pc:sldMkLst>
        <pc:spChg chg="mod">
          <ac:chgData name="Ed Godfrey" userId="61aa7c48ee0e3db0" providerId="LiveId" clId="{F94AED08-81D0-45A0-B644-600DABF68114}" dt="2024-07-13T18:54:23.454" v="898" actId="113"/>
          <ac:spMkLst>
            <pc:docMk/>
            <pc:sldMk cId="2959578379" sldId="1038"/>
            <ac:spMk id="3" creationId="{9E3293C3-2021-04F5-B3B2-149081BCD341}"/>
          </ac:spMkLst>
        </pc:spChg>
        <pc:spChg chg="mod">
          <ac:chgData name="Ed Godfrey" userId="61aa7c48ee0e3db0" providerId="LiveId" clId="{F94AED08-81D0-45A0-B644-600DABF68114}" dt="2024-07-13T18:54:30.428" v="915" actId="20577"/>
          <ac:spMkLst>
            <pc:docMk/>
            <pc:sldMk cId="2959578379" sldId="1038"/>
            <ac:spMk id="6" creationId="{27341E30-1523-0531-D0E1-7D6824619EE0}"/>
          </ac:spMkLst>
        </pc:spChg>
      </pc:sldChg>
      <pc:sldChg chg="modSp add mod">
        <pc:chgData name="Ed Godfrey" userId="61aa7c48ee0e3db0" providerId="LiveId" clId="{F94AED08-81D0-45A0-B644-600DABF68114}" dt="2024-07-13T18:55:20.315" v="931" actId="20577"/>
        <pc:sldMkLst>
          <pc:docMk/>
          <pc:sldMk cId="2271946614" sldId="1039"/>
        </pc:sldMkLst>
        <pc:spChg chg="mod">
          <ac:chgData name="Ed Godfrey" userId="61aa7c48ee0e3db0" providerId="LiveId" clId="{F94AED08-81D0-45A0-B644-600DABF68114}" dt="2024-07-13T18:55:13.423" v="919" actId="113"/>
          <ac:spMkLst>
            <pc:docMk/>
            <pc:sldMk cId="2271946614" sldId="1039"/>
            <ac:spMk id="3" creationId="{9E3293C3-2021-04F5-B3B2-149081BCD341}"/>
          </ac:spMkLst>
        </pc:spChg>
        <pc:spChg chg="mod">
          <ac:chgData name="Ed Godfrey" userId="61aa7c48ee0e3db0" providerId="LiveId" clId="{F94AED08-81D0-45A0-B644-600DABF68114}" dt="2024-07-13T18:55:20.315" v="931" actId="20577"/>
          <ac:spMkLst>
            <pc:docMk/>
            <pc:sldMk cId="2271946614" sldId="1039"/>
            <ac:spMk id="6" creationId="{27341E30-1523-0531-D0E1-7D6824619EE0}"/>
          </ac:spMkLst>
        </pc:spChg>
      </pc:sldChg>
      <pc:sldChg chg="addSp modSp add mod modAnim">
        <pc:chgData name="Ed Godfrey" userId="61aa7c48ee0e3db0" providerId="LiveId" clId="{F94AED08-81D0-45A0-B644-600DABF68114}" dt="2024-07-13T19:00:46.816" v="1386" actId="123"/>
        <pc:sldMkLst>
          <pc:docMk/>
          <pc:sldMk cId="3269231949" sldId="1040"/>
        </pc:sldMkLst>
        <pc:spChg chg="mod">
          <ac:chgData name="Ed Godfrey" userId="61aa7c48ee0e3db0" providerId="LiveId" clId="{F94AED08-81D0-45A0-B644-600DABF68114}" dt="2024-07-13T18:56:45.050" v="994" actId="1037"/>
          <ac:spMkLst>
            <pc:docMk/>
            <pc:sldMk cId="3269231949" sldId="1040"/>
            <ac:spMk id="2" creationId="{079102CD-FBB5-CF8F-8FB9-E6AA18A790D7}"/>
          </ac:spMkLst>
        </pc:spChg>
        <pc:spChg chg="mod">
          <ac:chgData name="Ed Godfrey" userId="61aa7c48ee0e3db0" providerId="LiveId" clId="{F94AED08-81D0-45A0-B644-600DABF68114}" dt="2024-07-13T19:00:10.824" v="1385" actId="6549"/>
          <ac:spMkLst>
            <pc:docMk/>
            <pc:sldMk cId="3269231949" sldId="1040"/>
            <ac:spMk id="3" creationId="{9E3293C3-2021-04F5-B3B2-149081BCD341}"/>
          </ac:spMkLst>
        </pc:spChg>
        <pc:spChg chg="add mod">
          <ac:chgData name="Ed Godfrey" userId="61aa7c48ee0e3db0" providerId="LiveId" clId="{F94AED08-81D0-45A0-B644-600DABF68114}" dt="2024-07-13T19:00:46.816" v="1386" actId="123"/>
          <ac:spMkLst>
            <pc:docMk/>
            <pc:sldMk cId="3269231949" sldId="1040"/>
            <ac:spMk id="4" creationId="{B35D5798-39FB-21A3-025D-07163A57BA46}"/>
          </ac:spMkLst>
        </pc:spChg>
      </pc:sldChg>
      <pc:sldChg chg="add">
        <pc:chgData name="Ed Godfrey" userId="61aa7c48ee0e3db0" providerId="LiveId" clId="{F94AED08-81D0-45A0-B644-600DABF68114}" dt="2024-07-13T19:01:20.476" v="1387"/>
        <pc:sldMkLst>
          <pc:docMk/>
          <pc:sldMk cId="1455025117" sldId="1041"/>
        </pc:sldMkLst>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95269" y="1122363"/>
            <a:ext cx="9001462" cy="2387600"/>
          </a:xfrm>
        </p:spPr>
        <p:txBody>
          <a:bodyPr anchor="b">
            <a:normAutofit/>
          </a:bodyPr>
          <a:lstStyle>
            <a:lvl1pPr algn="ctr">
              <a:defRPr sz="4800"/>
            </a:lvl1pPr>
          </a:lstStyle>
          <a:p>
            <a:r>
              <a:rPr lang="en-US"/>
              <a:t>Click to edit Master title style</a:t>
            </a:r>
          </a:p>
        </p:txBody>
      </p:sp>
      <p:sp>
        <p:nvSpPr>
          <p:cNvPr id="3" name="Subtitle 2"/>
          <p:cNvSpPr>
            <a:spLocks noGrp="1"/>
          </p:cNvSpPr>
          <p:nvPr>
            <p:ph type="subTitle" idx="1"/>
          </p:nvPr>
        </p:nvSpPr>
        <p:spPr>
          <a:xfrm>
            <a:off x="1595269" y="3602038"/>
            <a:ext cx="9001462"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61BEF0D-F0BB-DE4B-95CE-6DB70DBA9567}" type="datetimeFigureOut">
              <a:rPr lang="en-US" smtClean="0"/>
              <a:pPr/>
              <a:t>7/13/2024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5433915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3806" y="4289372"/>
            <a:ext cx="10367564" cy="819355"/>
          </a:xfrm>
        </p:spPr>
        <p:txBody>
          <a:bodyPr anchor="b">
            <a:normAutofit/>
          </a:bodyPr>
          <a:lstStyle>
            <a:lvl1pPr>
              <a:defRPr sz="2800"/>
            </a:lvl1pPr>
          </a:lstStyle>
          <a:p>
            <a:r>
              <a:rPr lang="en-US"/>
              <a:t>Click to edit Master title style</a:t>
            </a:r>
          </a:p>
        </p:txBody>
      </p:sp>
      <p:sp>
        <p:nvSpPr>
          <p:cNvPr id="3" name="Picture Placeholder 2"/>
          <p:cNvSpPr>
            <a:spLocks noGrp="1" noChangeAspect="1"/>
          </p:cNvSpPr>
          <p:nvPr>
            <p:ph type="pic" idx="1"/>
          </p:nvPr>
        </p:nvSpPr>
        <p:spPr>
          <a:xfrm>
            <a:off x="913806" y="621321"/>
            <a:ext cx="10367564" cy="3379735"/>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5" y="5108728"/>
            <a:ext cx="10365998" cy="682472"/>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019582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2" cy="3424859"/>
          </a:xfrm>
        </p:spPr>
        <p:txBody>
          <a:bodyPr anchor="ctr"/>
          <a:lstStyle>
            <a:lvl1pPr>
              <a:defRPr sz="3200"/>
            </a:lvl1pPr>
          </a:lstStyle>
          <a:p>
            <a:r>
              <a:rPr lang="en-US"/>
              <a:t>Click to edit Master title style</a:t>
            </a:r>
          </a:p>
        </p:txBody>
      </p:sp>
      <p:sp>
        <p:nvSpPr>
          <p:cNvPr id="4" name="Text Placeholder 3"/>
          <p:cNvSpPr>
            <a:spLocks noGrp="1"/>
          </p:cNvSpPr>
          <p:nvPr>
            <p:ph type="body" sz="half" idx="2"/>
          </p:nvPr>
        </p:nvSpPr>
        <p:spPr>
          <a:xfrm>
            <a:off x="913795" y="4204820"/>
            <a:ext cx="10353761" cy="1592186"/>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3735526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p>
        </p:txBody>
      </p:sp>
      <p:sp>
        <p:nvSpPr>
          <p:cNvPr id="12" name="Text Placeholder 3"/>
          <p:cNvSpPr>
            <a:spLocks noGrp="1"/>
          </p:cNvSpPr>
          <p:nvPr>
            <p:ph type="body" sz="half" idx="13"/>
          </p:nvPr>
        </p:nvSpPr>
        <p:spPr>
          <a:xfrm>
            <a:off x="1720644" y="3610032"/>
            <a:ext cx="8752299" cy="426812"/>
          </a:xfrm>
        </p:spPr>
        <p:txBody>
          <a:bodyPr anchor="t">
            <a:normAutofit/>
          </a:bodyPr>
          <a:lstStyle>
            <a:lvl1pPr marL="0" indent="0" algn="r">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94" y="4204821"/>
            <a:ext cx="10353762" cy="1586380"/>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
        <p:nvSpPr>
          <p:cNvPr id="11" name="TextBox 10"/>
          <p:cNvSpPr txBox="1"/>
          <p:nvPr/>
        </p:nvSpPr>
        <p:spPr>
          <a:xfrm>
            <a:off x="836612" y="735241"/>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3" name="TextBox 12"/>
          <p:cNvSpPr txBox="1"/>
          <p:nvPr/>
        </p:nvSpPr>
        <p:spPr>
          <a:xfrm>
            <a:off x="10657956" y="297209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423186918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913806" y="2126942"/>
            <a:ext cx="10355327" cy="2511835"/>
          </a:xfrm>
        </p:spPr>
        <p:txBody>
          <a:bodyPr anchor="b"/>
          <a:lstStyle>
            <a:lvl1pPr>
              <a:defRPr sz="3200"/>
            </a:lvl1pPr>
          </a:lstStyle>
          <a:p>
            <a:r>
              <a:rPr lang="en-US"/>
              <a:t>Click to edit Master title style</a:t>
            </a:r>
          </a:p>
        </p:txBody>
      </p:sp>
      <p:sp>
        <p:nvSpPr>
          <p:cNvPr id="4" name="Text Placeholder 3"/>
          <p:cNvSpPr>
            <a:spLocks noGrp="1"/>
          </p:cNvSpPr>
          <p:nvPr>
            <p:ph type="body" sz="half" idx="2"/>
          </p:nvPr>
        </p:nvSpPr>
        <p:spPr>
          <a:xfrm>
            <a:off x="913794" y="4650556"/>
            <a:ext cx="10353763"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6267047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15" name="Title 1"/>
          <p:cNvSpPr>
            <a:spLocks noGrp="1"/>
          </p:cNvSpPr>
          <p:nvPr>
            <p:ph type="title"/>
          </p:nvPr>
        </p:nvSpPr>
        <p:spPr>
          <a:xfrm>
            <a:off x="913794" y="609600"/>
            <a:ext cx="10353762" cy="1325563"/>
          </a:xfrm>
        </p:spPr>
        <p:txBody>
          <a:bodyPr/>
          <a:lstStyle/>
          <a:p>
            <a:r>
              <a:rPr lang="en-US"/>
              <a:t>Click to edit Master title style</a:t>
            </a:r>
          </a:p>
        </p:txBody>
      </p:sp>
      <p:sp>
        <p:nvSpPr>
          <p:cNvPr id="7" name="Text Placeholder 2"/>
          <p:cNvSpPr>
            <a:spLocks noGrp="1"/>
          </p:cNvSpPr>
          <p:nvPr>
            <p:ph type="body" idx="1"/>
          </p:nvPr>
        </p:nvSpPr>
        <p:spPr>
          <a:xfrm>
            <a:off x="913794" y="2088319"/>
            <a:ext cx="3298956" cy="823305"/>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94" y="2911624"/>
            <a:ext cx="3298956"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44878" y="2088320"/>
            <a:ext cx="3298558"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4878" y="2911624"/>
            <a:ext cx="329982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088320"/>
            <a:ext cx="3291211" cy="823304"/>
          </a:xfrm>
        </p:spPr>
        <p:txBody>
          <a:bodyPr anchor="b">
            <a:noAutofit/>
          </a:bodyPr>
          <a:lstStyle>
            <a:lvl1pPr marL="0" indent="0" algn="ctr">
              <a:lnSpc>
                <a:spcPct val="100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6346" y="2911624"/>
            <a:ext cx="3291211" cy="2879576"/>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7/13/2024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42066634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30" name="Title 1"/>
          <p:cNvSpPr>
            <a:spLocks noGrp="1"/>
          </p:cNvSpPr>
          <p:nvPr>
            <p:ph type="title"/>
          </p:nvPr>
        </p:nvSpPr>
        <p:spPr>
          <a:xfrm>
            <a:off x="913795" y="609600"/>
            <a:ext cx="10353762" cy="1325563"/>
          </a:xfrm>
        </p:spPr>
        <p:txBody>
          <a:bodyPr/>
          <a:lstStyle/>
          <a:p>
            <a:r>
              <a:rPr lang="en-US"/>
              <a:t>Click to edit Master title style</a:t>
            </a:r>
          </a:p>
        </p:txBody>
      </p:sp>
      <p:sp>
        <p:nvSpPr>
          <p:cNvPr id="19" name="Text Placeholder 2"/>
          <p:cNvSpPr>
            <a:spLocks noGrp="1"/>
          </p:cNvSpPr>
          <p:nvPr>
            <p:ph type="body" idx="1"/>
          </p:nvPr>
        </p:nvSpPr>
        <p:spPr>
          <a:xfrm>
            <a:off x="913795" y="4195899"/>
            <a:ext cx="3298955"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1092020" y="2298987"/>
            <a:ext cx="2940050"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1" name="Text Placeholder 3"/>
          <p:cNvSpPr>
            <a:spLocks noGrp="1"/>
          </p:cNvSpPr>
          <p:nvPr>
            <p:ph type="body" sz="half" idx="18"/>
          </p:nvPr>
        </p:nvSpPr>
        <p:spPr>
          <a:xfrm>
            <a:off x="913795" y="4772161"/>
            <a:ext cx="3298955"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01" y="4195899"/>
            <a:ext cx="3298983"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568996" y="2298987"/>
            <a:ext cx="2930525"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4" name="Text Placeholder 3"/>
          <p:cNvSpPr>
            <a:spLocks noGrp="1"/>
          </p:cNvSpPr>
          <p:nvPr>
            <p:ph type="body" sz="half" idx="19"/>
          </p:nvPr>
        </p:nvSpPr>
        <p:spPr>
          <a:xfrm>
            <a:off x="4441348" y="4772160"/>
            <a:ext cx="3300336" cy="101903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423" y="4195899"/>
            <a:ext cx="3289900" cy="576262"/>
          </a:xfrm>
        </p:spPr>
        <p:txBody>
          <a:bodyPr anchor="b">
            <a:noAutofit/>
          </a:bodyPr>
          <a:lstStyle>
            <a:lvl1pPr marL="0" indent="0" algn="ctr">
              <a:lnSpc>
                <a:spcPct val="100000"/>
              </a:lnSpc>
              <a:buNone/>
              <a:defRPr sz="20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8152803" y="2298987"/>
            <a:ext cx="2932113" cy="1524000"/>
          </a:xfrm>
          <a:prstGeom prst="roundRect">
            <a:avLst>
              <a:gd name="adj" fmla="val 0"/>
            </a:avLst>
          </a:prstGeom>
          <a:noFill/>
          <a:ln w="14605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p>
        </p:txBody>
      </p:sp>
      <p:sp>
        <p:nvSpPr>
          <p:cNvPr id="27" name="Text Placeholder 3"/>
          <p:cNvSpPr>
            <a:spLocks noGrp="1"/>
          </p:cNvSpPr>
          <p:nvPr>
            <p:ph type="body" sz="half" idx="20"/>
          </p:nvPr>
        </p:nvSpPr>
        <p:spPr>
          <a:xfrm>
            <a:off x="7973298" y="4772161"/>
            <a:ext cx="3294258" cy="1019037"/>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B61BEF0D-F0BB-DE4B-95CE-6DB70DBA9567}" type="datetimeFigureOut">
              <a:rPr lang="en-US" smtClean="0"/>
              <a:pPr/>
              <a:t>7/13/2024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7610952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7/13/2024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4468264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609599"/>
            <a:ext cx="2542657" cy="5181601"/>
          </a:xfrm>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913794" y="609599"/>
            <a:ext cx="7658705" cy="518160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7/13/2024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2401106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61BEF0D-F0BB-DE4B-95CE-6DB70DBA9567}" type="datetimeFigureOut">
              <a:rPr lang="en-US" smtClean="0"/>
              <a:pPr/>
              <a:t>7/13/2024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811921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229244" y="657226"/>
            <a:ext cx="9733512" cy="2852737"/>
          </a:xfrm>
        </p:spPr>
        <p:txBody>
          <a:bodyPr anchor="b">
            <a:normAutofit/>
          </a:bodyPr>
          <a:lstStyle>
            <a:lvl1pPr>
              <a:defRPr sz="3400"/>
            </a:lvl1pPr>
          </a:lstStyle>
          <a:p>
            <a:r>
              <a:rPr lang="en-US"/>
              <a:t>Click to edit Master title style</a:t>
            </a:r>
          </a:p>
        </p:txBody>
      </p:sp>
      <p:sp>
        <p:nvSpPr>
          <p:cNvPr id="3" name="Text Placeholder 2"/>
          <p:cNvSpPr>
            <a:spLocks noGrp="1"/>
          </p:cNvSpPr>
          <p:nvPr>
            <p:ph type="body" idx="1"/>
          </p:nvPr>
        </p:nvSpPr>
        <p:spPr>
          <a:xfrm>
            <a:off x="1229244" y="3602038"/>
            <a:ext cx="9733512" cy="1500187"/>
          </a:xfrm>
        </p:spPr>
        <p:txBody>
          <a:bodyPr/>
          <a:lstStyle>
            <a:lvl1pPr marL="0" indent="0" algn="ctr">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smtClean="0"/>
              <a:pPr/>
              <a:t>7/13/2024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9821157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6321"/>
          </a:xfrm>
        </p:spPr>
        <p:txBody>
          <a:bodyPr/>
          <a:lstStyle/>
          <a:p>
            <a:r>
              <a:rPr lang="en-US"/>
              <a:t>Click to edit Master title style</a:t>
            </a:r>
          </a:p>
        </p:txBody>
      </p:sp>
      <p:sp>
        <p:nvSpPr>
          <p:cNvPr id="3" name="Content Placeholder 2"/>
          <p:cNvSpPr>
            <a:spLocks noGrp="1"/>
          </p:cNvSpPr>
          <p:nvPr>
            <p:ph sz="half" idx="1"/>
          </p:nvPr>
        </p:nvSpPr>
        <p:spPr>
          <a:xfrm>
            <a:off x="913795" y="2088319"/>
            <a:ext cx="510600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3403" y="2088319"/>
            <a:ext cx="5094154" cy="37028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61BEF0D-F0BB-DE4B-95CE-6DB70DBA9567}" type="datetimeFigureOut">
              <a:rPr lang="en-US" smtClean="0"/>
              <a:pPr/>
              <a:t>7/13/2024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30710764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3795" y="609600"/>
            <a:ext cx="10353761" cy="1325563"/>
          </a:xfrm>
        </p:spPr>
        <p:txBody>
          <a:bodyPr/>
          <a:lstStyle/>
          <a:p>
            <a:r>
              <a:rPr lang="en-US"/>
              <a:t>Click to edit Master title style</a:t>
            </a:r>
          </a:p>
        </p:txBody>
      </p:sp>
      <p:sp>
        <p:nvSpPr>
          <p:cNvPr id="3" name="Text Placeholder 2"/>
          <p:cNvSpPr>
            <a:spLocks noGrp="1"/>
          </p:cNvSpPr>
          <p:nvPr>
            <p:ph type="body" idx="1"/>
          </p:nvPr>
        </p:nvSpPr>
        <p:spPr>
          <a:xfrm>
            <a:off x="1141804" y="2088320"/>
            <a:ext cx="4879199"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913795" y="2912232"/>
            <a:ext cx="5107208"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402003" y="2088320"/>
            <a:ext cx="4865554" cy="823912"/>
          </a:xfrm>
        </p:spPr>
        <p:txBody>
          <a:bodyPr anchor="b"/>
          <a:lstStyle>
            <a:lvl1pPr marL="0" indent="0">
              <a:lnSpc>
                <a:spcPct val="100000"/>
              </a:lnSpc>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912232"/>
            <a:ext cx="5095357" cy="287896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61BEF0D-F0BB-DE4B-95CE-6DB70DBA9567}" type="datetimeFigureOut">
              <a:rPr lang="en-US" smtClean="0"/>
              <a:pPr/>
              <a:t>7/13/2024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46957064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61BEF0D-F0BB-DE4B-95CE-6DB70DBA9567}" type="datetimeFigureOut">
              <a:rPr lang="en-US" smtClean="0"/>
              <a:pPr/>
              <a:t>7/13/2024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660284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smtClean="0"/>
              <a:pPr/>
              <a:t>7/13/2024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13352128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8" y="609600"/>
            <a:ext cx="3932237" cy="2362200"/>
          </a:xfrm>
        </p:spPr>
        <p:txBody>
          <a:bodyPr anchor="b">
            <a:normAutofit/>
          </a:bodyPr>
          <a:lstStyle>
            <a:lvl1pPr>
              <a:defRPr sz="2800"/>
            </a:lvl1pPr>
          </a:lstStyle>
          <a:p>
            <a:r>
              <a:rPr lang="en-US"/>
              <a:t>Click to edit Master title style</a:t>
            </a:r>
          </a:p>
        </p:txBody>
      </p:sp>
      <p:sp>
        <p:nvSpPr>
          <p:cNvPr id="3" name="Content Placeholder 2"/>
          <p:cNvSpPr>
            <a:spLocks noGrp="1"/>
          </p:cNvSpPr>
          <p:nvPr>
            <p:ph idx="1"/>
          </p:nvPr>
        </p:nvSpPr>
        <p:spPr>
          <a:xfrm>
            <a:off x="5078064" y="609600"/>
            <a:ext cx="6189492" cy="5181600"/>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917228" y="2971800"/>
            <a:ext cx="3932237" cy="2819399"/>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26504359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7227" y="609600"/>
            <a:ext cx="5929773" cy="2362200"/>
          </a:xfrm>
        </p:spPr>
        <p:txBody>
          <a:bodyPr anchor="b">
            <a:normAutofit/>
          </a:bodyPr>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7424804" y="758881"/>
            <a:ext cx="3255356" cy="4883038"/>
          </a:xfrm>
          <a:noFill/>
          <a:ln w="1905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913794" y="2971800"/>
            <a:ext cx="5934950" cy="2819400"/>
          </a:xfrm>
        </p:spPr>
        <p:txBody>
          <a:bodyP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smtClean="0"/>
              <a:pPr/>
              <a:t>7/13/2024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a:p>
        </p:txBody>
      </p:sp>
    </p:spTree>
    <p:extLst>
      <p:ext uri="{BB962C8B-B14F-4D97-AF65-F5344CB8AC3E}">
        <p14:creationId xmlns:p14="http://schemas.microsoft.com/office/powerpoint/2010/main" val="7173217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13795" y="609600"/>
            <a:ext cx="10353761" cy="1326321"/>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913795" y="2096064"/>
            <a:ext cx="10353762" cy="369513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7678736" y="5883275"/>
            <a:ext cx="2743200"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B61BEF0D-F0BB-DE4B-95CE-6DB70DBA9567}" type="datetimeFigureOut">
              <a:rPr lang="en-US" smtClean="0"/>
              <a:pPr/>
              <a:t>7/13/2024</a:t>
            </a:fld>
            <a:endParaRPr lang="en-US"/>
          </a:p>
        </p:txBody>
      </p:sp>
      <p:sp>
        <p:nvSpPr>
          <p:cNvPr id="5" name="Footer Placeholder 4"/>
          <p:cNvSpPr>
            <a:spLocks noGrp="1"/>
          </p:cNvSpPr>
          <p:nvPr>
            <p:ph type="ftr" sz="quarter" idx="3"/>
          </p:nvPr>
        </p:nvSpPr>
        <p:spPr>
          <a:xfrm>
            <a:off x="913794" y="5883275"/>
            <a:ext cx="6672865" cy="365125"/>
          </a:xfrm>
          <a:prstGeom prst="rect">
            <a:avLst/>
          </a:prstGeom>
        </p:spPr>
        <p:txBody>
          <a:bodyPr vert="horz" lIns="91440" tIns="45720" rIns="91440" bIns="45720" rtlCol="0" anchor="ctr"/>
          <a:lstStyle>
            <a:lvl1pPr algn="l">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0514011" y="5883275"/>
            <a:ext cx="753545" cy="365125"/>
          </a:xfrm>
          <a:prstGeom prst="rect">
            <a:avLst/>
          </a:prstGeom>
        </p:spPr>
        <p:txBody>
          <a:bodyPr vert="horz" lIns="91440" tIns="45720" rIns="91440" bIns="45720" rtlCol="0" anchor="ctr"/>
          <a:lstStyle>
            <a:lvl1pPr algn="r">
              <a:defRPr sz="1000">
                <a:solidFill>
                  <a:schemeClr val="tx1">
                    <a:tint val="75000"/>
                  </a:schemeClr>
                </a:solidFill>
              </a:defRPr>
            </a:lvl1pPr>
          </a:lstStyle>
          <a:p>
            <a:fld id="{D57F1E4F-1CFF-5643-939E-217C01CDF565}" type="slidenum">
              <a:rPr lang="en-US" smtClean="0"/>
              <a:pPr/>
              <a:t>‹#›</a:t>
            </a:fld>
            <a:endParaRPr lang="en-US"/>
          </a:p>
        </p:txBody>
      </p:sp>
    </p:spTree>
    <p:extLst>
      <p:ext uri="{BB962C8B-B14F-4D97-AF65-F5344CB8AC3E}">
        <p14:creationId xmlns:p14="http://schemas.microsoft.com/office/powerpoint/2010/main" val="963038968"/>
      </p:ext>
    </p:extLst>
  </p:cSld>
  <p:clrMap bg1="dk1" tx1="lt1" bg2="dk2" tx2="lt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 id="2147483699" r:id="rId12"/>
    <p:sldLayoutId id="2147483700" r:id="rId13"/>
    <p:sldLayoutId id="2147483701" r:id="rId14"/>
    <p:sldLayoutId id="2147483702" r:id="rId15"/>
    <p:sldLayoutId id="2147483703" r:id="rId16"/>
    <p:sldLayoutId id="2147483704" r:id="rId17"/>
  </p:sldLayoutIdLst>
  <p:txStyles>
    <p:titleStyle>
      <a:lvl1pPr algn="ctr" defTabSz="914400" rtl="0" eaLnBrk="1" latinLnBrk="0" hangingPunct="1">
        <a:lnSpc>
          <a:spcPct val="90000"/>
        </a:lnSpc>
        <a:spcBef>
          <a:spcPct val="0"/>
        </a:spcBef>
        <a:buNone/>
        <a:defRPr sz="3400" b="1" i="0" kern="1200" cap="all">
          <a:solidFill>
            <a:schemeClr val="tx1"/>
          </a:solidFill>
          <a:effectLst>
            <a:outerShdw blurRad="50800" dist="63500" dir="2700000" algn="tl" rotWithShape="0">
              <a:srgbClr val="000000">
                <a:alpha val="48000"/>
              </a:srgbClr>
            </a:outerShdw>
          </a:effectLst>
          <a:latin typeface="+mj-lt"/>
          <a:ea typeface="+mj-ea"/>
          <a:cs typeface="+mj-cs"/>
        </a:defRPr>
      </a:lvl1pPr>
    </p:titleStyle>
    <p:bodyStyle>
      <a:lvl1pPr marL="228600" indent="-228600" algn="l" defTabSz="914400" rtl="0" eaLnBrk="1" latinLnBrk="0" hangingPunct="1">
        <a:lnSpc>
          <a:spcPct val="120000"/>
        </a:lnSpc>
        <a:spcBef>
          <a:spcPts val="1000"/>
        </a:spcBef>
        <a:buFont typeface="Arial" panose="020B0604020202020204" pitchFamily="34" charset="0"/>
        <a:buChar char="•"/>
        <a:defRPr sz="2000" kern="1200">
          <a:solidFill>
            <a:schemeClr val="tx1"/>
          </a:solidFill>
          <a:effectLst>
            <a:outerShdw blurRad="50800" dist="38100" dir="2700000" algn="tl" rotWithShape="0">
              <a:srgbClr val="000000">
                <a:alpha val="48000"/>
              </a:srgbClr>
            </a:outerShdw>
          </a:effectLst>
          <a:latin typeface="+mn-lt"/>
          <a:ea typeface="+mn-ea"/>
          <a:cs typeface="+mn-cs"/>
        </a:defRPr>
      </a:lvl1pPr>
      <a:lvl2pPr marL="685800" indent="-228600" algn="l" defTabSz="914400" rtl="0" eaLnBrk="1" latinLnBrk="0" hangingPunct="1">
        <a:lnSpc>
          <a:spcPct val="120000"/>
        </a:lnSpc>
        <a:spcBef>
          <a:spcPts val="500"/>
        </a:spcBef>
        <a:buFont typeface="Arial" panose="020B0604020202020204" pitchFamily="34" charset="0"/>
        <a:buChar char="•"/>
        <a:defRPr sz="1800" kern="1200">
          <a:solidFill>
            <a:schemeClr val="tx1"/>
          </a:solidFill>
          <a:effectLst>
            <a:outerShdw blurRad="50800" dist="38100" dir="2700000" algn="tl" rotWithShape="0">
              <a:srgbClr val="000000">
                <a:alpha val="48000"/>
              </a:srgbClr>
            </a:outerShdw>
          </a:effectLst>
          <a:latin typeface="+mn-lt"/>
          <a:ea typeface="+mn-ea"/>
          <a:cs typeface="+mn-cs"/>
        </a:defRPr>
      </a:lvl2pPr>
      <a:lvl3pPr marL="1143000" indent="-228600" algn="l" defTabSz="914400" rtl="0" eaLnBrk="1" latinLnBrk="0" hangingPunct="1">
        <a:lnSpc>
          <a:spcPct val="120000"/>
        </a:lnSpc>
        <a:spcBef>
          <a:spcPts val="500"/>
        </a:spcBef>
        <a:buFont typeface="Arial" panose="020B0604020202020204" pitchFamily="34" charset="0"/>
        <a:buChar char="•"/>
        <a:defRPr sz="1600" kern="1200">
          <a:solidFill>
            <a:schemeClr val="tx1"/>
          </a:solidFill>
          <a:effectLst>
            <a:outerShdw blurRad="50800" dist="38100" dir="2700000" algn="tl" rotWithShape="0">
              <a:srgbClr val="000000">
                <a:alpha val="48000"/>
              </a:srgbClr>
            </a:outerShdw>
          </a:effectLst>
          <a:latin typeface="+mn-lt"/>
          <a:ea typeface="+mn-ea"/>
          <a:cs typeface="+mn-cs"/>
        </a:defRPr>
      </a:lvl3pPr>
      <a:lvl4pPr marL="1600200" indent="-228600" algn="l" defTabSz="914400" rtl="0" eaLnBrk="1" latinLnBrk="0" hangingPunct="1">
        <a:lnSpc>
          <a:spcPct val="120000"/>
        </a:lnSpc>
        <a:spcBef>
          <a:spcPts val="500"/>
        </a:spcBef>
        <a:buFont typeface="Arial" panose="020B0604020202020204" pitchFamily="34" charset="0"/>
        <a:buChar char="•"/>
        <a:defRPr sz="1400" kern="1200">
          <a:solidFill>
            <a:schemeClr val="tx1"/>
          </a:solidFill>
          <a:effectLst>
            <a:outerShdw blurRad="50800" dist="38100" dir="2700000" algn="tl" rotWithShape="0">
              <a:srgbClr val="000000">
                <a:alpha val="48000"/>
              </a:srgbClr>
            </a:outerShdw>
          </a:effectLst>
          <a:latin typeface="+mn-lt"/>
          <a:ea typeface="+mn-ea"/>
          <a:cs typeface="+mn-cs"/>
        </a:defRPr>
      </a:lvl4pPr>
      <a:lvl5pPr marL="20574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5pPr>
      <a:lvl6pPr marL="25146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6pPr>
      <a:lvl7pPr marL="29718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7pPr>
      <a:lvl8pPr marL="34290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8pPr>
      <a:lvl9pPr marL="3886200" indent="-228600" algn="l" defTabSz="914400" rtl="0" eaLnBrk="1" latinLnBrk="0" hangingPunct="1">
        <a:lnSpc>
          <a:spcPct val="120000"/>
        </a:lnSpc>
        <a:spcBef>
          <a:spcPts val="500"/>
        </a:spcBef>
        <a:buFont typeface="Arial" panose="020B0604020202020204" pitchFamily="34" charset="0"/>
        <a:buChar char="•"/>
        <a:defRPr sz="1200" kern="1200">
          <a:solidFill>
            <a:schemeClr val="tx1"/>
          </a:solidFill>
          <a:effectLst>
            <a:outerShdw blurRad="50800" dist="38100" dir="2700000" algn="tl" rotWithShape="0">
              <a:srgbClr val="000000">
                <a:alpha val="48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solidFill>
                  <a:schemeClr val="tx1"/>
                </a:solidFill>
                <a:latin typeface="Abadi" panose="020B0604020104020204" pitchFamily="34" charset="0"/>
              </a:rPr>
              <a:t>Righteousness Acquired By Faith Alone</a:t>
            </a: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4:18-22</a:t>
            </a:r>
            <a:endParaRPr lang="en-US" sz="3600" b="1" dirty="0">
              <a:solidFill>
                <a:schemeClr val="tx1"/>
              </a:solidFill>
              <a:latin typeface="Avenir Next LT Pro Light" panose="020B0304020202020204" pitchFamily="34" charset="0"/>
            </a:endParaRP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July 14, 2024</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2866268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12003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342900" marR="0" lvl="0" indent="-342900" algn="just">
              <a:spcBef>
                <a:spcPts val="0"/>
              </a:spcBef>
              <a:spcAft>
                <a:spcPts val="0"/>
              </a:spcAft>
              <a:buFont typeface="+mj-lt"/>
              <a:buAutoNum type="arabicPeriod"/>
            </a:pPr>
            <a:r>
              <a:rPr lang="en-US" sz="36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Saving faith obeys God</a:t>
            </a:r>
            <a:endParaRPr lang="en-US" sz="36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gn="just">
              <a:spcBef>
                <a:spcPts val="0"/>
              </a:spcBef>
              <a:spcAft>
                <a:spcPts val="0"/>
              </a:spcAft>
              <a:buFont typeface="+mj-lt"/>
              <a:buAutoNum type="arabicPeriod"/>
            </a:pPr>
            <a:r>
              <a:rPr lang="en-US" sz="3600" b="0" i="0" dirty="0">
                <a:solidFill>
                  <a:schemeClr val="tx1"/>
                </a:solidFill>
                <a:effectLst/>
                <a:latin typeface="Arial" panose="020B0604020202020204" pitchFamily="34" charset="0"/>
                <a:ea typeface="Calibri" panose="020F0502020204030204" pitchFamily="34" charset="0"/>
                <a:cs typeface="Times New Roman" panose="02020603050405020304" pitchFamily="18" charset="0"/>
              </a:rPr>
              <a:t>Saving faith perseveres (continues to the end)</a:t>
            </a:r>
            <a:endParaRPr lang="en-US" sz="36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Saving Faith</a:t>
            </a:r>
          </a:p>
        </p:txBody>
      </p:sp>
    </p:spTree>
    <p:extLst>
      <p:ext uri="{BB962C8B-B14F-4D97-AF65-F5344CB8AC3E}">
        <p14:creationId xmlns:p14="http://schemas.microsoft.com/office/powerpoint/2010/main" val="1361456615"/>
      </p:ext>
    </p:extLst>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So Jesus was saying to those Jews who had believed Him, “If you continue in My word, then you are truly disciples of Mine;”</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8:31</a:t>
            </a:r>
          </a:p>
        </p:txBody>
      </p:sp>
    </p:spTree>
    <p:extLst>
      <p:ext uri="{BB962C8B-B14F-4D97-AF65-F5344CB8AC3E}">
        <p14:creationId xmlns:p14="http://schemas.microsoft.com/office/powerpoint/2010/main" val="1010478053"/>
      </p:ext>
    </p:extLst>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They went out from us, but they were not really of us; for if they had been of us, they would have remained with us; but they went out, so that it would be shown that they all are not of us.</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John 2:19</a:t>
            </a:r>
          </a:p>
        </p:txBody>
      </p:sp>
    </p:spTree>
    <p:extLst>
      <p:ext uri="{BB962C8B-B14F-4D97-AF65-F5344CB8AC3E}">
        <p14:creationId xmlns:p14="http://schemas.microsoft.com/office/powerpoint/2010/main" val="1196648675"/>
      </p:ext>
    </p:extLst>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this reason it is by faith, in order that it may be in accordance with grace, so that the promise will be guaranteed to all the descendants, not only to those who are of the Law, but also to those who are of the faith of Abraham, who is the father of us all…</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4:16</a:t>
            </a:r>
          </a:p>
        </p:txBody>
      </p:sp>
    </p:spTree>
    <p:extLst>
      <p:ext uri="{BB962C8B-B14F-4D97-AF65-F5344CB8AC3E}">
        <p14:creationId xmlns:p14="http://schemas.microsoft.com/office/powerpoint/2010/main" val="26230751"/>
      </p:ext>
    </p:extLst>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71500" lvl="0" indent="-571500">
              <a:buFont typeface="+mj-lt"/>
              <a:buAutoNum type="romanUcPeriod"/>
            </a:pPr>
            <a:r>
              <a:rPr lang="en-US" i="0" dirty="0">
                <a:solidFill>
                  <a:schemeClr val="tx1"/>
                </a:solidFill>
                <a:latin typeface="Arial" panose="020B0604020202020204" pitchFamily="34" charset="0"/>
              </a:rPr>
              <a:t>Abraham had a simple faith (4:18)</a:t>
            </a: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Righteousness Acquired By Faith Alone</a:t>
            </a:r>
          </a:p>
        </p:txBody>
      </p:sp>
      <p:sp>
        <p:nvSpPr>
          <p:cNvPr id="2" name="TextBox 1">
            <a:extLst>
              <a:ext uri="{FF2B5EF4-FFF2-40B4-BE49-F238E27FC236}">
                <a16:creationId xmlns:a16="http://schemas.microsoft.com/office/drawing/2014/main" id="{079102CD-FBB5-CF8F-8FB9-E6AA18A790D7}"/>
              </a:ext>
            </a:extLst>
          </p:cNvPr>
          <p:cNvSpPr txBox="1"/>
          <p:nvPr/>
        </p:nvSpPr>
        <p:spPr>
          <a:xfrm>
            <a:off x="816077" y="1523998"/>
            <a:ext cx="11162563" cy="1661993"/>
          </a:xfrm>
          <a:prstGeom prst="rect">
            <a:avLst/>
          </a:prstGeom>
          <a:noFill/>
        </p:spPr>
        <p:txBody>
          <a:bodyPr wrap="square" rtlCol="0">
            <a:spAutoFit/>
          </a:bodyPr>
          <a:lstStyle/>
          <a:p>
            <a:pPr algn="just"/>
            <a:r>
              <a:rPr lang="en-US" sz="2800" i="1" dirty="0">
                <a:latin typeface="Calibri" panose="020F0502020204030204" pitchFamily="34" charset="0"/>
                <a:ea typeface="Calibri" panose="020F0502020204030204" pitchFamily="34" charset="0"/>
                <a:cs typeface="Calibri" panose="020F0502020204030204" pitchFamily="34" charset="0"/>
              </a:rPr>
              <a:t>In hope against hope he believed, so that he might become a father of many nations according to that which had been spoken, "SO SHALL YOUR DESCENDANTS BE."</a:t>
            </a:r>
            <a:endParaRPr lang="en-US" sz="2800" dirty="0">
              <a:latin typeface="Calibri" panose="020F0502020204030204" pitchFamily="34" charset="0"/>
              <a:ea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2359285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75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2250"/>
                                        <p:tgtEl>
                                          <p:spTgt spid="3"/>
                                        </p:tgtEl>
                                      </p:cBhvr>
                                    </p:animEffect>
                                  </p:childTnLst>
                                </p:cTn>
                              </p:par>
                            </p:childTnLst>
                          </p:cTn>
                        </p:par>
                        <p:par>
                          <p:cTn id="8" fill="hold">
                            <p:stCondLst>
                              <p:cond delay="3000"/>
                            </p:stCondLst>
                            <p:childTnLst>
                              <p:par>
                                <p:cTn id="9" presetID="10" presetClass="entr" presetSubtype="0" fill="hold" grpId="0" nodeType="afterEffect">
                                  <p:stCondLst>
                                    <p:cond delay="75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2"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4000" b="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t>
            </a: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 At that time the disciples came to Jesus and said, “Who then is greatest in the kingdom of heaven?” 2 And He called a child to Himself and set him before them, 3 and said, “Truly I say to you, unless you are converted and become like children, you will not enter the kingdom of heaven. 4 Whoever then humbles himself as this child, he is the greatest in the kingdom of heaven.”</a:t>
            </a:r>
            <a:endParaRPr lang="en-US" sz="40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Matthew 18:1-4</a:t>
            </a:r>
          </a:p>
        </p:txBody>
      </p:sp>
    </p:spTree>
    <p:extLst>
      <p:ext uri="{BB962C8B-B14F-4D97-AF65-F5344CB8AC3E}">
        <p14:creationId xmlns:p14="http://schemas.microsoft.com/office/powerpoint/2010/main" val="4211242341"/>
      </p:ext>
    </p:extLst>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4000" b="0" i="0" dirty="0">
                <a:solidFill>
                  <a:schemeClr val="tx1"/>
                </a:solidFill>
                <a:effectLst/>
                <a:latin typeface="Arial" panose="020B0604020202020204" pitchFamily="34" charset="0"/>
                <a:ea typeface="Times New Roman" panose="02020603050405020304" pitchFamily="18" charset="0"/>
              </a:rPr>
              <a:t>“Although my memory's fading, I remember two things very clearly: I am a great sinner and Christ is a great Savior.”</a:t>
            </a:r>
            <a:r>
              <a:rPr lang="en-US" sz="4000" b="0" i="0" kern="1800" dirty="0">
                <a:solidFill>
                  <a:schemeClr val="tx1"/>
                </a:solidFill>
                <a:effectLst/>
                <a:latin typeface="Arial" panose="020B0604020202020204" pitchFamily="34" charset="0"/>
                <a:ea typeface="Times New Roman" panose="02020603050405020304" pitchFamily="18" charset="0"/>
              </a:rPr>
              <a:t> </a:t>
            </a:r>
            <a:endParaRPr lang="en-US" sz="4000" b="0" i="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Newton</a:t>
            </a:r>
          </a:p>
        </p:txBody>
      </p:sp>
    </p:spTree>
    <p:extLst>
      <p:ext uri="{BB962C8B-B14F-4D97-AF65-F5344CB8AC3E}">
        <p14:creationId xmlns:p14="http://schemas.microsoft.com/office/powerpoint/2010/main" val="3121168851"/>
      </p:ext>
    </p:extLst>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1030629"/>
            <a:ext cx="1180560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18 For the word of the cross is foolishness to those who are perishing, but to us who are being saved it is the power of God. 19 For it is written, “I WILL DESTROY THE WISDOM OF THE WISE, AND THE CLEVERNESS OF THE CLEVER I WILL SET ASIDE.” 20 Where is the wise man? Where is the scribe? Where is the debater of this age? Has not God made foolish the wisdom of the world? 21 For since in the wisdom of God the world through its wisdom did not come to know God, God was well-pleased through the foolishness of the message preached to save those who believe. </a:t>
            </a:r>
            <a:endParaRPr lang="en-US" sz="36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Corinthians 1:18-21</a:t>
            </a:r>
          </a:p>
        </p:txBody>
      </p:sp>
    </p:spTree>
    <p:extLst>
      <p:ext uri="{BB962C8B-B14F-4D97-AF65-F5344CB8AC3E}">
        <p14:creationId xmlns:p14="http://schemas.microsoft.com/office/powerpoint/2010/main" val="561660853"/>
      </p:ext>
    </p:extLst>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1030629"/>
            <a:ext cx="11805602" cy="34163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22 For indeed Jews ask for signs and Greeks search for wisdom; 23 but we preach Christ crucified, to Jews a stumbling block and to Gentiles foolishness, 24 but to those who are the called, both Jews and Greeks, Christ the power of God and the wisdom of God. 25 Because the foolishness of God is wiser than men, and the weakness of God is stronger than men.</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Corinthians 1:22-25</a:t>
            </a:r>
          </a:p>
        </p:txBody>
      </p:sp>
    </p:spTree>
    <p:extLst>
      <p:ext uri="{BB962C8B-B14F-4D97-AF65-F5344CB8AC3E}">
        <p14:creationId xmlns:p14="http://schemas.microsoft.com/office/powerpoint/2010/main" val="32704375"/>
      </p:ext>
    </p:extLst>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23 And Jesus said to His disciples, “Truly I say to you, it is hard for a rich man to enter the kingdom of heaven. 24 Again I say to you, it is easier for a camel to go through the eye of a needle, than for a rich man to enter the kingdom of God.”</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Matthew 19:23-24</a:t>
            </a:r>
          </a:p>
        </p:txBody>
      </p:sp>
    </p:spTree>
    <p:extLst>
      <p:ext uri="{BB962C8B-B14F-4D97-AF65-F5344CB8AC3E}">
        <p14:creationId xmlns:p14="http://schemas.microsoft.com/office/powerpoint/2010/main" val="2804437599"/>
      </p:ext>
    </p:extLst>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843819"/>
            <a:ext cx="11805602"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13 For the promise to Abraham or to his descendants that he would be heir of the world was not through the Law, but through the righteousness of faith. 14 For if those who are of the Law are heirs, faith is made void and the promise is nullified; 15 for the Law brings about wrath, but where there is no law, there also is no violation. 16 For this reason it is by faith, in order that it may be in accordance with grace, so that the promise will be guaranteed to all the descendants, not only to those who are of the Law, but also to those who are of the faith of Abraham, who is the father of us all, 17 (as it is written, "A FATHER OF MANY NATIONS HAVE I MADE YOU") in the presence of Him whom he believed, even God, who gives life to the dead and calls into being that which does not exist. </a:t>
            </a:r>
            <a:endParaRPr lang="en-US"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4:13-15</a:t>
            </a:r>
          </a:p>
        </p:txBody>
      </p:sp>
    </p:spTree>
    <p:extLst>
      <p:ext uri="{BB962C8B-B14F-4D97-AF65-F5344CB8AC3E}">
        <p14:creationId xmlns:p14="http://schemas.microsoft.com/office/powerpoint/2010/main" val="4052348833"/>
      </p:ext>
    </p:extLst>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853646"/>
            <a:ext cx="1180560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27 Woe to you, scribes and Pharisees, hypocrites! For you are like whitewashed tombs which on the outside appear beautiful, but inside they are full of dead men’s bones and all uncleanness. 28 So you, too, outwardly appear righteous to men, but inwardly you are full of hypocrisy and lawlessness.</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Matthew 23:27-28</a:t>
            </a:r>
          </a:p>
        </p:txBody>
      </p:sp>
    </p:spTree>
    <p:extLst>
      <p:ext uri="{BB962C8B-B14F-4D97-AF65-F5344CB8AC3E}">
        <p14:creationId xmlns:p14="http://schemas.microsoft.com/office/powerpoint/2010/main" val="3562844936"/>
      </p:ext>
    </p:extLst>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18 In hope against hope he believed, so that he might become a father of many nations according to that which had been spoken, "SO SHALL YOUR DESCENDANTS BE."</a:t>
            </a:r>
            <a:endParaRPr lang="en-US" sz="40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4:18</a:t>
            </a:r>
          </a:p>
        </p:txBody>
      </p:sp>
    </p:spTree>
    <p:extLst>
      <p:ext uri="{BB962C8B-B14F-4D97-AF65-F5344CB8AC3E}">
        <p14:creationId xmlns:p14="http://schemas.microsoft.com/office/powerpoint/2010/main" val="4191210371"/>
      </p:ext>
    </p:extLst>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853646"/>
            <a:ext cx="11805602"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5 Then the devil took Him into the holy city and had Him stand on the pinnacle of the temple, 6 and said to Him, “If You are the Son of God, throw Yourself down; for it is written, ‘HE WILL COMMAND HIS ANGELS CONCERNING YOU’; and ‘ON their HANDS THEY WILL BEAR YOU UP, SO THAT YOU WILL NOT STRIKE YOUR FOOT AGAINST A STONE.'” 7 Jesus said to him, “On the other hand, it is written, ‘YOU SHALL NOT PUT THE LORD YOUR GOD TO THE TEST.'”</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Matthew 4:5-7</a:t>
            </a:r>
          </a:p>
        </p:txBody>
      </p:sp>
    </p:spTree>
    <p:extLst>
      <p:ext uri="{BB962C8B-B14F-4D97-AF65-F5344CB8AC3E}">
        <p14:creationId xmlns:p14="http://schemas.microsoft.com/office/powerpoint/2010/main" val="3861251200"/>
      </p:ext>
    </p:extLst>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71500" lvl="0" indent="-571500">
              <a:buFont typeface="+mj-lt"/>
              <a:buAutoNum type="romanUcPeriod"/>
            </a:pPr>
            <a:r>
              <a:rPr lang="en-US" i="0" dirty="0">
                <a:solidFill>
                  <a:schemeClr val="tx1"/>
                </a:solidFill>
                <a:latin typeface="Arial" panose="020B0604020202020204" pitchFamily="34" charset="0"/>
              </a:rPr>
              <a:t>Abraham had a simple faith (4:18)</a:t>
            </a:r>
          </a:p>
          <a:p>
            <a:pPr marL="571500" lvl="0" indent="-571500">
              <a:buFont typeface="+mj-lt"/>
              <a:buAutoNum type="romanUcPeriod"/>
            </a:pPr>
            <a:r>
              <a:rPr lang="en-US" i="0" dirty="0">
                <a:solidFill>
                  <a:schemeClr val="tx1"/>
                </a:solidFill>
                <a:latin typeface="Arial" panose="020B0604020202020204" pitchFamily="34" charset="0"/>
              </a:rPr>
              <a:t>Abraham had a strong faith (4:19)</a:t>
            </a: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Righteousness Acquired By Faith Alone</a:t>
            </a:r>
          </a:p>
        </p:txBody>
      </p:sp>
      <p:sp>
        <p:nvSpPr>
          <p:cNvPr id="2" name="TextBox 1">
            <a:extLst>
              <a:ext uri="{FF2B5EF4-FFF2-40B4-BE49-F238E27FC236}">
                <a16:creationId xmlns:a16="http://schemas.microsoft.com/office/drawing/2014/main" id="{079102CD-FBB5-CF8F-8FB9-E6AA18A790D7}"/>
              </a:ext>
            </a:extLst>
          </p:cNvPr>
          <p:cNvSpPr txBox="1"/>
          <p:nvPr/>
        </p:nvSpPr>
        <p:spPr>
          <a:xfrm>
            <a:off x="816077" y="1986116"/>
            <a:ext cx="11162563" cy="1661993"/>
          </a:xfrm>
          <a:prstGeom prst="rect">
            <a:avLst/>
          </a:prstGeom>
          <a:noFill/>
        </p:spPr>
        <p:txBody>
          <a:bodyPr wrap="square" rtlCol="0">
            <a:spAutoFit/>
          </a:bodyPr>
          <a:lstStyle/>
          <a:p>
            <a:pPr algn="just"/>
            <a:r>
              <a:rPr lang="en-US" sz="2800" i="1" dirty="0">
                <a:latin typeface="Calibri" panose="020F0502020204030204" pitchFamily="34" charset="0"/>
                <a:ea typeface="Calibri" panose="020F0502020204030204" pitchFamily="34" charset="0"/>
                <a:cs typeface="Calibri" panose="020F0502020204030204" pitchFamily="34" charset="0"/>
              </a:rPr>
              <a:t>Without becoming weak in faith he contemplated his own body, now as good as dead since he was about a hundred years old, and the deadness of Sarah's womb; </a:t>
            </a:r>
            <a:endParaRPr lang="en-US" sz="2800" dirty="0">
              <a:latin typeface="Calibri" panose="020F0502020204030204" pitchFamily="34" charset="0"/>
              <a:ea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1824084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2250"/>
                                        <p:tgtEl>
                                          <p:spTgt spid="3">
                                            <p:txEl>
                                              <p:pRg st="1" end="1"/>
                                            </p:txEl>
                                          </p:spTgt>
                                        </p:tgtEl>
                                      </p:cBhvr>
                                    </p:animEffect>
                                  </p:childTnLst>
                                </p:cTn>
                              </p:par>
                            </p:childTnLst>
                          </p:cTn>
                        </p:par>
                        <p:par>
                          <p:cTn id="8" fill="hold">
                            <p:stCondLst>
                              <p:cond delay="2750"/>
                            </p:stCondLst>
                            <p:childTnLst>
                              <p:par>
                                <p:cTn id="9" presetID="10" presetClass="entr" presetSubtype="0" fill="hold" grpId="0" nodeType="afterEffect">
                                  <p:stCondLst>
                                    <p:cond delay="75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853646"/>
            <a:ext cx="11805602"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 Then they [the divine visitors] said to him, “Where is Sarah your wife?” And he said, “There, in the tent.” 10 He said, “I will surely return to you at this time next year; and behold, Sarah your wife will have a son.” And Sarah was listening at the tent door, which was behind him. 11 Now Abraham and Sarah were old, advanced in age; Sarah was past childbearing.</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Genesis 18:9-11</a:t>
            </a:r>
          </a:p>
        </p:txBody>
      </p:sp>
    </p:spTree>
    <p:extLst>
      <p:ext uri="{BB962C8B-B14F-4D97-AF65-F5344CB8AC3E}">
        <p14:creationId xmlns:p14="http://schemas.microsoft.com/office/powerpoint/2010/main" val="129526525"/>
      </p:ext>
    </p:extLst>
  </p:cSld>
  <p:clrMapOvr>
    <a:masterClrMapping/>
  </p:clrMapOvr>
  <p:transition spd="slow">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378565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23 Jesus said to her, “Your brother will rise again.” 24 Martha said to Him, “I know that he will rise again in the resurrection on the last day.” 25 Jesus said to her, “I am the resurrection and the life; he who believes in Me will live even if he dies, 26 and everyone who lives and believes in Me will never die. Do you believe this?”</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John 11:23-26</a:t>
            </a:r>
          </a:p>
        </p:txBody>
      </p:sp>
    </p:spTree>
    <p:extLst>
      <p:ext uri="{BB962C8B-B14F-4D97-AF65-F5344CB8AC3E}">
        <p14:creationId xmlns:p14="http://schemas.microsoft.com/office/powerpoint/2010/main" val="3503269176"/>
      </p:ext>
    </p:extLst>
  </p:cSld>
  <p:clrMapOvr>
    <a:masterClrMapping/>
  </p:clrMapOvr>
  <p:transition spd="slow">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12643"/>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71500" lvl="0" indent="-571500">
              <a:buFont typeface="+mj-lt"/>
              <a:buAutoNum type="romanUcPeriod"/>
            </a:pPr>
            <a:r>
              <a:rPr lang="en-US" i="0" dirty="0">
                <a:solidFill>
                  <a:schemeClr val="tx1"/>
                </a:solidFill>
                <a:latin typeface="Arial" panose="020B0604020202020204" pitchFamily="34" charset="0"/>
              </a:rPr>
              <a:t>Abraham had a simple faith (4:18)</a:t>
            </a:r>
          </a:p>
          <a:p>
            <a:pPr marL="571500" lvl="0" indent="-571500">
              <a:buFont typeface="+mj-lt"/>
              <a:buAutoNum type="romanUcPeriod"/>
            </a:pPr>
            <a:r>
              <a:rPr lang="en-US" i="0" dirty="0">
                <a:solidFill>
                  <a:schemeClr val="tx1"/>
                </a:solidFill>
                <a:latin typeface="Arial" panose="020B0604020202020204" pitchFamily="34" charset="0"/>
              </a:rPr>
              <a:t>Abraham had a strong faith (4:19)</a:t>
            </a:r>
          </a:p>
          <a:p>
            <a:pPr marL="571500" lvl="0" indent="-571500">
              <a:buFont typeface="+mj-lt"/>
              <a:buAutoNum type="romanUcPeriod"/>
            </a:pPr>
            <a:r>
              <a:rPr lang="en-US" i="0" dirty="0">
                <a:solidFill>
                  <a:schemeClr val="tx1"/>
                </a:solidFill>
                <a:latin typeface="Arial" panose="020B0604020202020204" pitchFamily="34" charset="0"/>
              </a:rPr>
              <a:t>Abraham had a steady faith (4:20)</a:t>
            </a: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Righteousness Acquired By Faith Alone</a:t>
            </a:r>
          </a:p>
        </p:txBody>
      </p:sp>
      <p:sp>
        <p:nvSpPr>
          <p:cNvPr id="2" name="TextBox 1">
            <a:extLst>
              <a:ext uri="{FF2B5EF4-FFF2-40B4-BE49-F238E27FC236}">
                <a16:creationId xmlns:a16="http://schemas.microsoft.com/office/drawing/2014/main" id="{079102CD-FBB5-CF8F-8FB9-E6AA18A790D7}"/>
              </a:ext>
            </a:extLst>
          </p:cNvPr>
          <p:cNvSpPr txBox="1"/>
          <p:nvPr/>
        </p:nvSpPr>
        <p:spPr>
          <a:xfrm>
            <a:off x="816077" y="2428568"/>
            <a:ext cx="11162563" cy="1231106"/>
          </a:xfrm>
          <a:prstGeom prst="rect">
            <a:avLst/>
          </a:prstGeom>
          <a:noFill/>
        </p:spPr>
        <p:txBody>
          <a:bodyPr wrap="square" rtlCol="0">
            <a:spAutoFit/>
          </a:bodyPr>
          <a:lstStyle/>
          <a:p>
            <a:pPr algn="just"/>
            <a:r>
              <a:rPr lang="en-US" sz="2800" i="1" dirty="0">
                <a:latin typeface="Calibri" panose="020F0502020204030204" pitchFamily="34" charset="0"/>
                <a:ea typeface="Calibri" panose="020F0502020204030204" pitchFamily="34" charset="0"/>
                <a:cs typeface="Calibri" panose="020F0502020204030204" pitchFamily="34" charset="0"/>
              </a:rPr>
              <a:t>yet, with respect to the promise of God, he did not waver in unbelief but grew strong in faith, giving glory to God, </a:t>
            </a:r>
            <a:endParaRPr lang="en-US" sz="2800" dirty="0">
              <a:latin typeface="Calibri" panose="020F0502020204030204" pitchFamily="34" charset="0"/>
              <a:ea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566175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2250"/>
                                        <p:tgtEl>
                                          <p:spTgt spid="3">
                                            <p:txEl>
                                              <p:pRg st="2" end="2"/>
                                            </p:txEl>
                                          </p:spTgt>
                                        </p:tgtEl>
                                      </p:cBhvr>
                                    </p:animEffect>
                                  </p:childTnLst>
                                </p:cTn>
                              </p:par>
                            </p:childTnLst>
                          </p:cTn>
                        </p:par>
                        <p:par>
                          <p:cTn id="8" fill="hold">
                            <p:stCondLst>
                              <p:cond delay="2750"/>
                            </p:stCondLst>
                            <p:childTnLst>
                              <p:par>
                                <p:cTn id="9" presetID="10" presetClass="entr" presetSubtype="0" fill="hold" grpId="0" nodeType="afterEffect">
                                  <p:stCondLst>
                                    <p:cond delay="75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853646"/>
            <a:ext cx="11805602" cy="50167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5 But if any of you lacks wisdom, let him ask of God, who gives to all generously and without reproach, and it will be given to him. 6 But he must ask in faith without any doubting, for the one who doubts is like the surf of the sea, driven and tossed by the wind. 7 For that man ought not to expect that he will receive anything from the Lord, being a double-minded man, unstable in all his ways.</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James 1:5-8</a:t>
            </a:r>
          </a:p>
        </p:txBody>
      </p:sp>
    </p:spTree>
    <p:extLst>
      <p:ext uri="{BB962C8B-B14F-4D97-AF65-F5344CB8AC3E}">
        <p14:creationId xmlns:p14="http://schemas.microsoft.com/office/powerpoint/2010/main" val="2539775202"/>
      </p:ext>
    </p:extLst>
  </p:cSld>
  <p:clrMapOvr>
    <a:masterClrMapping/>
  </p:clrMapOvr>
  <p:transition spd="slow">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440120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12 These are the men who are hidden reefs in your love feasts when they feast with you without fear, caring for themselves; clouds without water, carried along by winds; autumn trees without fruit, doubly dead, uprooted; 13 wild waves of the sea, casting up their own shame like foam; wandering stars, for whom the black darkness has been reserved forever.</a:t>
            </a:r>
            <a:endParaRPr lang="en-US" sz="40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Jude 12-13</a:t>
            </a:r>
          </a:p>
        </p:txBody>
      </p:sp>
    </p:spTree>
    <p:extLst>
      <p:ext uri="{BB962C8B-B14F-4D97-AF65-F5344CB8AC3E}">
        <p14:creationId xmlns:p14="http://schemas.microsoft.com/office/powerpoint/2010/main" val="3556741566"/>
      </p:ext>
    </p:extLst>
  </p:cSld>
  <p:clrMapOvr>
    <a:masterClrMapping/>
  </p:clrMapOvr>
  <p:transition spd="slow">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853646"/>
            <a:ext cx="1180560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Therefore, my beloved brethren, be steadfast, immovable, always abounding in the work of the Lord, knowing that your toil is not in vain in the Lord.</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Corinthians 15:58</a:t>
            </a:r>
          </a:p>
        </p:txBody>
      </p:sp>
    </p:spTree>
    <p:extLst>
      <p:ext uri="{BB962C8B-B14F-4D97-AF65-F5344CB8AC3E}">
        <p14:creationId xmlns:p14="http://schemas.microsoft.com/office/powerpoint/2010/main" val="2142433184"/>
      </p:ext>
    </p:extLst>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18 In hope against hope he believed, so that he might become a father of many nations according to that which had been spoken, "SO SHALL YOUR DESCENDANTS BE." 19 Without becoming weak in faith he contemplated his own body, now as good as dead since he was about a hundred years old, and the deadness of Sarah's womb; 20 yet, with respect to the promise of God, he did not waver in unbelief but grew strong in faith, giving glory to God, 21 and being fully assured that what God had promised, He was able also to perform. 22 Therefore IT WAS ALSO CREDITED TO HIM AS RIGHTEOUSNESS. </a:t>
            </a:r>
            <a:endParaRPr lang="en-US" sz="36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4:18-22</a:t>
            </a:r>
          </a:p>
        </p:txBody>
      </p:sp>
    </p:spTree>
    <p:extLst>
      <p:ext uri="{BB962C8B-B14F-4D97-AF65-F5344CB8AC3E}">
        <p14:creationId xmlns:p14="http://schemas.microsoft.com/office/powerpoint/2010/main" val="3921085964"/>
      </p:ext>
    </p:extLst>
  </p:cSld>
  <p:clrMapOvr>
    <a:masterClrMapping/>
  </p:clrMapOvr>
  <p:transition spd="slow">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853646"/>
            <a:ext cx="11805602"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36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11 And He gave some as apostles, and some as prophets, and some as evangelists, and some as pastors and teachers, 12 for the equipping of the saints for the work of service, to the building up of the body of Christ; 13 until we all attain to the unity of the faith, and of the knowledge of the Son of God, to a mature man, to the measure of the stature which belongs to the fullness of Christ. 14 As a result, we are no longer to be children, tossed here and there by waves and carried about by every wind of doctrine, by the trickery of men, by craftiness in deceitful scheming</a:t>
            </a:r>
            <a:endParaRPr lang="en-US" sz="36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Ephesians 4:11-14</a:t>
            </a:r>
          </a:p>
        </p:txBody>
      </p:sp>
    </p:spTree>
    <p:extLst>
      <p:ext uri="{BB962C8B-B14F-4D97-AF65-F5344CB8AC3E}">
        <p14:creationId xmlns:p14="http://schemas.microsoft.com/office/powerpoint/2010/main" val="3014944587"/>
      </p:ext>
    </p:extLst>
  </p:cSld>
  <p:clrMapOvr>
    <a:masterClrMapping/>
  </p:clrMapOvr>
  <p:transition spd="slow">
    <p:fade/>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As each one has received a special gift, employ it in serving one another as good stewards of the manifold grace of God. </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1 Peter 4:10</a:t>
            </a:r>
          </a:p>
        </p:txBody>
      </p:sp>
    </p:spTree>
    <p:extLst>
      <p:ext uri="{BB962C8B-B14F-4D97-AF65-F5344CB8AC3E}">
        <p14:creationId xmlns:p14="http://schemas.microsoft.com/office/powerpoint/2010/main" val="2557937655"/>
      </p:ext>
    </p:extLst>
  </p:cSld>
  <p:clrMapOvr>
    <a:masterClrMapping/>
  </p:clrMapOvr>
  <p:transition spd="slow">
    <p:fade/>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12643"/>
            <a:ext cx="11805602" cy="20621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71500" lvl="0" indent="-571500">
              <a:buFont typeface="+mj-lt"/>
              <a:buAutoNum type="romanUcPeriod"/>
            </a:pPr>
            <a:r>
              <a:rPr lang="en-US" i="0" dirty="0">
                <a:solidFill>
                  <a:schemeClr val="tx1"/>
                </a:solidFill>
                <a:latin typeface="Arial" panose="020B0604020202020204" pitchFamily="34" charset="0"/>
              </a:rPr>
              <a:t>Abraham had a simple faith (4:18)</a:t>
            </a:r>
          </a:p>
          <a:p>
            <a:pPr marL="571500" lvl="0" indent="-571500">
              <a:buFont typeface="+mj-lt"/>
              <a:buAutoNum type="romanUcPeriod"/>
            </a:pPr>
            <a:r>
              <a:rPr lang="en-US" i="0" dirty="0">
                <a:solidFill>
                  <a:schemeClr val="tx1"/>
                </a:solidFill>
                <a:latin typeface="Arial" panose="020B0604020202020204" pitchFamily="34" charset="0"/>
              </a:rPr>
              <a:t>Abraham had a strong faith (4:19)</a:t>
            </a:r>
          </a:p>
          <a:p>
            <a:pPr marL="571500" lvl="0" indent="-571500">
              <a:buFont typeface="+mj-lt"/>
              <a:buAutoNum type="romanUcPeriod"/>
            </a:pPr>
            <a:r>
              <a:rPr lang="en-US" i="0" dirty="0">
                <a:solidFill>
                  <a:schemeClr val="tx1"/>
                </a:solidFill>
                <a:latin typeface="Arial" panose="020B0604020202020204" pitchFamily="34" charset="0"/>
              </a:rPr>
              <a:t>Abraham had a steady faith (4:20)</a:t>
            </a:r>
          </a:p>
          <a:p>
            <a:pPr marL="571500" lvl="0" indent="-571500">
              <a:buFont typeface="+mj-lt"/>
              <a:buAutoNum type="romanUcPeriod"/>
            </a:pPr>
            <a:r>
              <a:rPr lang="en-US" i="0" dirty="0">
                <a:solidFill>
                  <a:schemeClr val="tx1"/>
                </a:solidFill>
                <a:latin typeface="Arial" panose="020B0604020202020204" pitchFamily="34" charset="0"/>
              </a:rPr>
              <a:t>Abraham had a sincere faith (4:21)</a:t>
            </a: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Righteousness Acquired By Faith Alone</a:t>
            </a:r>
          </a:p>
        </p:txBody>
      </p:sp>
      <p:sp>
        <p:nvSpPr>
          <p:cNvPr id="2" name="TextBox 1">
            <a:extLst>
              <a:ext uri="{FF2B5EF4-FFF2-40B4-BE49-F238E27FC236}">
                <a16:creationId xmlns:a16="http://schemas.microsoft.com/office/drawing/2014/main" id="{079102CD-FBB5-CF8F-8FB9-E6AA18A790D7}"/>
              </a:ext>
            </a:extLst>
          </p:cNvPr>
          <p:cNvSpPr txBox="1"/>
          <p:nvPr/>
        </p:nvSpPr>
        <p:spPr>
          <a:xfrm>
            <a:off x="816077" y="2939846"/>
            <a:ext cx="11162563" cy="1231106"/>
          </a:xfrm>
          <a:prstGeom prst="rect">
            <a:avLst/>
          </a:prstGeom>
          <a:noFill/>
        </p:spPr>
        <p:txBody>
          <a:bodyPr wrap="square" rtlCol="0">
            <a:spAutoFit/>
          </a:bodyPr>
          <a:lstStyle/>
          <a:p>
            <a:pPr algn="just"/>
            <a:r>
              <a:rPr lang="en-US" sz="2800" i="1" dirty="0">
                <a:latin typeface="Calibri" panose="020F0502020204030204" pitchFamily="34" charset="0"/>
                <a:ea typeface="Calibri" panose="020F0502020204030204" pitchFamily="34" charset="0"/>
                <a:cs typeface="Calibri" panose="020F0502020204030204" pitchFamily="34" charset="0"/>
              </a:rPr>
              <a:t>and being fully assured that what God had promised, He was able also to perform. </a:t>
            </a:r>
            <a:endParaRPr lang="en-US" sz="2800" dirty="0">
              <a:latin typeface="Calibri" panose="020F0502020204030204" pitchFamily="34" charset="0"/>
              <a:ea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711241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2250"/>
                                        <p:tgtEl>
                                          <p:spTgt spid="3">
                                            <p:txEl>
                                              <p:pRg st="3" end="3"/>
                                            </p:txEl>
                                          </p:spTgt>
                                        </p:tgtEl>
                                      </p:cBhvr>
                                    </p:animEffect>
                                  </p:childTnLst>
                                </p:cTn>
                              </p:par>
                            </p:childTnLst>
                          </p:cTn>
                        </p:par>
                        <p:par>
                          <p:cTn id="8" fill="hold">
                            <p:stCondLst>
                              <p:cond delay="2750"/>
                            </p:stCondLst>
                            <p:childTnLst>
                              <p:par>
                                <p:cTn id="9" presetID="10" presetClass="entr" presetSubtype="0" fill="hold" grpId="0" nodeType="afterEffect">
                                  <p:stCondLst>
                                    <p:cond delay="75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225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spcBef>
                <a:spcPts val="0"/>
              </a:spcBef>
              <a:spcAft>
                <a:spcPts val="0"/>
              </a:spcAft>
            </a:pP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28 Come to Me, all who are weary and heavy-laden, and I will give you rest. 29 Take My yoke upon you and learn from Me, for I am gentle and humble in heart, and YOU WILL FIND REST FOR YOUR SOULS. 30 For My yoke is easy and My burden is light.</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Matthew 11:28-30</a:t>
            </a:r>
          </a:p>
        </p:txBody>
      </p:sp>
    </p:spTree>
    <p:extLst>
      <p:ext uri="{BB962C8B-B14F-4D97-AF65-F5344CB8AC3E}">
        <p14:creationId xmlns:p14="http://schemas.microsoft.com/office/powerpoint/2010/main" val="264419473"/>
      </p:ext>
    </p:extLst>
  </p:cSld>
  <p:clrMapOvr>
    <a:masterClrMapping/>
  </p:clrMapOvr>
  <p:transition spd="slow">
    <p:fade/>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9 that if you confess with your mouth Jesus as Lord, and believe in your heart that God raised Him from the dead, you will be saved; 10 for with the heart a person believes, resulting in righteousness, and with the mouth he confesses, resulting in salvation.”</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10:9-10</a:t>
            </a:r>
          </a:p>
        </p:txBody>
      </p:sp>
    </p:spTree>
    <p:extLst>
      <p:ext uri="{BB962C8B-B14F-4D97-AF65-F5344CB8AC3E}">
        <p14:creationId xmlns:p14="http://schemas.microsoft.com/office/powerpoint/2010/main" val="2959578379"/>
      </p:ext>
    </p:extLst>
  </p:cSld>
  <p:clrMapOvr>
    <a:masterClrMapping/>
  </p:clrMapOvr>
  <p:transition spd="slow">
    <p:fade/>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19389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40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Therefore He is able also to save forever those who draw near to God through Him, since He always lives to make intercession for them.”</a:t>
            </a:r>
            <a:endParaRPr lang="en-US" sz="40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Hebrews 7:25</a:t>
            </a:r>
          </a:p>
        </p:txBody>
      </p:sp>
    </p:spTree>
    <p:extLst>
      <p:ext uri="{BB962C8B-B14F-4D97-AF65-F5344CB8AC3E}">
        <p14:creationId xmlns:p14="http://schemas.microsoft.com/office/powerpoint/2010/main" val="2271946614"/>
      </p:ext>
    </p:extLst>
  </p:cSld>
  <p:clrMapOvr>
    <a:masterClrMapping/>
  </p:clrMapOvr>
  <p:transition spd="slow">
    <p:fade/>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12643"/>
            <a:ext cx="11805602" cy="25545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571500" lvl="0" indent="-571500">
              <a:buFont typeface="+mj-lt"/>
              <a:buAutoNum type="romanUcPeriod"/>
            </a:pPr>
            <a:r>
              <a:rPr lang="en-US" i="0" dirty="0">
                <a:solidFill>
                  <a:schemeClr val="tx1"/>
                </a:solidFill>
                <a:latin typeface="Arial" panose="020B0604020202020204" pitchFamily="34" charset="0"/>
              </a:rPr>
              <a:t>Abraham had a simple faith (4:18)</a:t>
            </a:r>
          </a:p>
          <a:p>
            <a:pPr marL="571500" lvl="0" indent="-571500">
              <a:buFont typeface="+mj-lt"/>
              <a:buAutoNum type="romanUcPeriod"/>
            </a:pPr>
            <a:r>
              <a:rPr lang="en-US" i="0" dirty="0">
                <a:solidFill>
                  <a:schemeClr val="tx1"/>
                </a:solidFill>
                <a:latin typeface="Arial" panose="020B0604020202020204" pitchFamily="34" charset="0"/>
              </a:rPr>
              <a:t>Abraham had a strong faith (4:19)</a:t>
            </a:r>
          </a:p>
          <a:p>
            <a:pPr marL="571500" lvl="0" indent="-571500">
              <a:buFont typeface="+mj-lt"/>
              <a:buAutoNum type="romanUcPeriod"/>
            </a:pPr>
            <a:r>
              <a:rPr lang="en-US" i="0" dirty="0">
                <a:solidFill>
                  <a:schemeClr val="tx1"/>
                </a:solidFill>
                <a:latin typeface="Arial" panose="020B0604020202020204" pitchFamily="34" charset="0"/>
              </a:rPr>
              <a:t>Abraham had a steady faith (4:20)</a:t>
            </a:r>
          </a:p>
          <a:p>
            <a:pPr marL="571500" lvl="0" indent="-571500">
              <a:buFont typeface="+mj-lt"/>
              <a:buAutoNum type="romanUcPeriod"/>
            </a:pPr>
            <a:r>
              <a:rPr lang="en-US" i="0" dirty="0">
                <a:solidFill>
                  <a:schemeClr val="tx1"/>
                </a:solidFill>
                <a:latin typeface="Arial" panose="020B0604020202020204" pitchFamily="34" charset="0"/>
              </a:rPr>
              <a:t>Abraham had a sincere faith (4:21)</a:t>
            </a:r>
          </a:p>
          <a:p>
            <a:pPr marL="571500" lvl="0" indent="-571500">
              <a:buFont typeface="+mj-lt"/>
              <a:buAutoNum type="romanUcPeriod"/>
            </a:pPr>
            <a:r>
              <a:rPr lang="en-US" i="0" dirty="0">
                <a:solidFill>
                  <a:schemeClr val="tx1"/>
                </a:solidFill>
                <a:latin typeface="Arial" panose="020B0604020202020204" pitchFamily="34" charset="0"/>
              </a:rPr>
              <a:t>Abraham had a saving faith (4:22)</a:t>
            </a: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Righteousness Acquired By Faith Alone</a:t>
            </a:r>
          </a:p>
        </p:txBody>
      </p:sp>
      <p:sp>
        <p:nvSpPr>
          <p:cNvPr id="2" name="TextBox 1">
            <a:extLst>
              <a:ext uri="{FF2B5EF4-FFF2-40B4-BE49-F238E27FC236}">
                <a16:creationId xmlns:a16="http://schemas.microsoft.com/office/drawing/2014/main" id="{079102CD-FBB5-CF8F-8FB9-E6AA18A790D7}"/>
              </a:ext>
            </a:extLst>
          </p:cNvPr>
          <p:cNvSpPr txBox="1"/>
          <p:nvPr/>
        </p:nvSpPr>
        <p:spPr>
          <a:xfrm>
            <a:off x="806245" y="3421625"/>
            <a:ext cx="11162563" cy="800219"/>
          </a:xfrm>
          <a:prstGeom prst="rect">
            <a:avLst/>
          </a:prstGeom>
          <a:noFill/>
        </p:spPr>
        <p:txBody>
          <a:bodyPr wrap="square" rtlCol="0">
            <a:spAutoFit/>
          </a:bodyPr>
          <a:lstStyle/>
          <a:p>
            <a:pPr algn="just"/>
            <a:r>
              <a:rPr lang="en-US" sz="2800" i="1" dirty="0">
                <a:latin typeface="Calibri" panose="020F0502020204030204" pitchFamily="34" charset="0"/>
                <a:ea typeface="Calibri" panose="020F0502020204030204" pitchFamily="34" charset="0"/>
                <a:cs typeface="Calibri" panose="020F0502020204030204" pitchFamily="34" charset="0"/>
              </a:rPr>
              <a:t>Therefore IT WAS ALSO CREDITED TO HIM AS RIGHTEOUSNESS.</a:t>
            </a:r>
            <a:endParaRPr lang="en-US" sz="2800" dirty="0">
              <a:latin typeface="Calibri" panose="020F0502020204030204" pitchFamily="34" charset="0"/>
              <a:ea typeface="Calibri" panose="020F0502020204030204" pitchFamily="34" charset="0"/>
              <a:cs typeface="Calibri" panose="020F0502020204030204" pitchFamily="34" charset="0"/>
            </a:endParaRPr>
          </a:p>
          <a:p>
            <a:endParaRPr lang="en-US" dirty="0"/>
          </a:p>
        </p:txBody>
      </p:sp>
      <p:sp>
        <p:nvSpPr>
          <p:cNvPr id="4" name="TextBox 3">
            <a:extLst>
              <a:ext uri="{FF2B5EF4-FFF2-40B4-BE49-F238E27FC236}">
                <a16:creationId xmlns:a16="http://schemas.microsoft.com/office/drawing/2014/main" id="{B35D5798-39FB-21A3-025D-07163A57BA46}"/>
              </a:ext>
            </a:extLst>
          </p:cNvPr>
          <p:cNvSpPr txBox="1"/>
          <p:nvPr/>
        </p:nvSpPr>
        <p:spPr>
          <a:xfrm>
            <a:off x="771831" y="4262283"/>
            <a:ext cx="11162563" cy="2523768"/>
          </a:xfrm>
          <a:prstGeom prst="rect">
            <a:avLst/>
          </a:prstGeom>
          <a:noFill/>
        </p:spPr>
        <p:txBody>
          <a:bodyPr wrap="square" rtlCol="0">
            <a:spAutoFit/>
          </a:bodyPr>
          <a:lstStyle/>
          <a:p>
            <a:pPr algn="just"/>
            <a:r>
              <a:rPr lang="en-US" sz="2800" i="1" dirty="0">
                <a:latin typeface="Calibri" panose="020F0502020204030204" pitchFamily="34" charset="0"/>
                <a:ea typeface="Calibri" panose="020F0502020204030204" pitchFamily="34" charset="0"/>
                <a:cs typeface="Calibri" panose="020F0502020204030204" pitchFamily="34" charset="0"/>
              </a:rPr>
              <a:t>Now faith is the assurance of things hoped for, the conviction of things not seen. (Hebrews 11:1)</a:t>
            </a:r>
            <a:endParaRPr lang="en-US" sz="2800" dirty="0">
              <a:latin typeface="Calibri" panose="020F0502020204030204" pitchFamily="34" charset="0"/>
              <a:ea typeface="Calibri" panose="020F0502020204030204" pitchFamily="34" charset="0"/>
              <a:cs typeface="Calibri" panose="020F0502020204030204" pitchFamily="34" charset="0"/>
            </a:endParaRPr>
          </a:p>
          <a:p>
            <a:endParaRPr lang="en-US" dirty="0"/>
          </a:p>
          <a:p>
            <a:pPr algn="just"/>
            <a:r>
              <a:rPr lang="en-US" sz="2800" i="1" dirty="0">
                <a:latin typeface="Calibri" panose="020F0502020204030204" pitchFamily="34" charset="0"/>
                <a:ea typeface="Calibri" panose="020F0502020204030204" pitchFamily="34" charset="0"/>
                <a:cs typeface="Calibri" panose="020F0502020204030204" pitchFamily="34" charset="0"/>
              </a:rPr>
              <a:t>And without faith it is impossible to please Him, for he who comes to God must believe that He is and that He is a rewarder of those who seek Him. (Hebrews 11:6)</a:t>
            </a:r>
          </a:p>
        </p:txBody>
      </p:sp>
    </p:spTree>
    <p:extLst>
      <p:ext uri="{BB962C8B-B14F-4D97-AF65-F5344CB8AC3E}">
        <p14:creationId xmlns:p14="http://schemas.microsoft.com/office/powerpoint/2010/main" val="32692319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3">
                                            <p:txEl>
                                              <p:pRg st="4" end="4"/>
                                            </p:txEl>
                                          </p:spTgt>
                                        </p:tgtEl>
                                        <p:attrNameLst>
                                          <p:attrName>style.visibility</p:attrName>
                                        </p:attrNameLst>
                                      </p:cBhvr>
                                      <p:to>
                                        <p:strVal val="visible"/>
                                      </p:to>
                                    </p:set>
                                    <p:animEffect transition="in" filter="fade">
                                      <p:cBhvr>
                                        <p:cTn id="7" dur="2250"/>
                                        <p:tgtEl>
                                          <p:spTgt spid="3">
                                            <p:txEl>
                                              <p:pRg st="4" end="4"/>
                                            </p:txEl>
                                          </p:spTgt>
                                        </p:tgtEl>
                                      </p:cBhvr>
                                    </p:animEffect>
                                  </p:childTnLst>
                                </p:cTn>
                              </p:par>
                            </p:childTnLst>
                          </p:cTn>
                        </p:par>
                        <p:par>
                          <p:cTn id="8" fill="hold">
                            <p:stCondLst>
                              <p:cond delay="2750"/>
                            </p:stCondLst>
                            <p:childTnLst>
                              <p:par>
                                <p:cTn id="9" presetID="10" presetClass="entr" presetSubtype="0" fill="hold" grpId="0" nodeType="afterEffect">
                                  <p:stCondLst>
                                    <p:cond delay="750"/>
                                  </p:stCondLst>
                                  <p:childTnLst>
                                    <p:set>
                                      <p:cBhvr>
                                        <p:cTn id="10" dur="1" fill="hold">
                                          <p:stCondLst>
                                            <p:cond delay="0"/>
                                          </p:stCondLst>
                                        </p:cTn>
                                        <p:tgtEl>
                                          <p:spTgt spid="2"/>
                                        </p:tgtEl>
                                        <p:attrNameLst>
                                          <p:attrName>style.visibility</p:attrName>
                                        </p:attrNameLst>
                                      </p:cBhvr>
                                      <p:to>
                                        <p:strVal val="visible"/>
                                      </p:to>
                                    </p:set>
                                    <p:animEffect transition="in" filter="fade">
                                      <p:cBhvr>
                                        <p:cTn id="11" dur="2250"/>
                                        <p:tgtEl>
                                          <p:spTgt spid="2"/>
                                        </p:tgtEl>
                                      </p:cBhvr>
                                    </p:animEffect>
                                  </p:childTnLst>
                                </p:cTn>
                              </p:par>
                            </p:childTnLst>
                          </p:cTn>
                        </p:par>
                        <p:par>
                          <p:cTn id="12" fill="hold">
                            <p:stCondLst>
                              <p:cond delay="5750"/>
                            </p:stCondLst>
                            <p:childTnLst>
                              <p:par>
                                <p:cTn id="13" presetID="10" presetClass="entr" presetSubtype="0" fill="hold" grpId="0" nodeType="afterEffect">
                                  <p:stCondLst>
                                    <p:cond delay="11750"/>
                                  </p:stCondLst>
                                  <p:childTnLst>
                                    <p:set>
                                      <p:cBhvr>
                                        <p:cTn id="14" dur="1" fill="hold">
                                          <p:stCondLst>
                                            <p:cond delay="0"/>
                                          </p:stCondLst>
                                        </p:cTn>
                                        <p:tgtEl>
                                          <p:spTgt spid="4"/>
                                        </p:tgtEl>
                                        <p:attrNameLst>
                                          <p:attrName>style.visibility</p:attrName>
                                        </p:attrNameLst>
                                      </p:cBhvr>
                                      <p:to>
                                        <p:strVal val="visible"/>
                                      </p:to>
                                    </p:set>
                                    <p:animEffect transition="in" filter="fade">
                                      <p:cBhvr>
                                        <p:cTn id="15" dur="225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P spid="2" grpId="0"/>
      <p:bldP spid="4"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1206BF46-F60A-B583-BE9A-98813DA83DD6}"/>
              </a:ext>
            </a:extLst>
          </p:cNvPr>
          <p:cNvSpPr>
            <a:spLocks noGrp="1"/>
          </p:cNvSpPr>
          <p:nvPr>
            <p:ph type="subTitle" idx="1"/>
          </p:nvPr>
        </p:nvSpPr>
        <p:spPr>
          <a:xfrm>
            <a:off x="254000" y="4220877"/>
            <a:ext cx="11660632" cy="1947333"/>
          </a:xfrm>
        </p:spPr>
        <p:txBody>
          <a:bodyPr>
            <a:normAutofit/>
          </a:bodyPr>
          <a:lstStyle/>
          <a:p>
            <a:pPr algn="ctr"/>
            <a:r>
              <a:rPr lang="en-US" sz="3900" b="1" dirty="0">
                <a:solidFill>
                  <a:schemeClr val="tx1"/>
                </a:solidFill>
                <a:latin typeface="Abadi" panose="020B0604020104020204" pitchFamily="34" charset="0"/>
              </a:rPr>
              <a:t>Righteousness Acquired By Faith Alone</a:t>
            </a:r>
          </a:p>
          <a:p>
            <a:pPr algn="ctr"/>
            <a:r>
              <a:rPr lang="en-US" sz="3600" b="1" dirty="0">
                <a:solidFill>
                  <a:schemeClr val="tx1"/>
                </a:solidFill>
                <a:latin typeface="Avenir Next LT Pro Light" panose="020B0304020202020204" pitchFamily="34" charset="0"/>
              </a:rPr>
              <a:t>Romans </a:t>
            </a:r>
            <a:r>
              <a:rPr lang="en-US" sz="3600" b="1" dirty="0">
                <a:latin typeface="Avenir Next LT Pro Light" panose="020B0304020202020204" pitchFamily="34" charset="0"/>
              </a:rPr>
              <a:t>4:18-22</a:t>
            </a:r>
            <a:endParaRPr lang="en-US" sz="3600" b="1" dirty="0">
              <a:solidFill>
                <a:schemeClr val="tx1"/>
              </a:solidFill>
              <a:latin typeface="Avenir Next LT Pro Light" panose="020B0304020202020204" pitchFamily="34" charset="0"/>
            </a:endParaRPr>
          </a:p>
        </p:txBody>
      </p:sp>
      <p:sp>
        <p:nvSpPr>
          <p:cNvPr id="4" name="TextBox 3">
            <a:extLst>
              <a:ext uri="{FF2B5EF4-FFF2-40B4-BE49-F238E27FC236}">
                <a16:creationId xmlns:a16="http://schemas.microsoft.com/office/drawing/2014/main" id="{E81091B1-FFCB-0593-6511-1E1CB61C648D}"/>
              </a:ext>
            </a:extLst>
          </p:cNvPr>
          <p:cNvSpPr txBox="1"/>
          <p:nvPr/>
        </p:nvSpPr>
        <p:spPr>
          <a:xfrm>
            <a:off x="7452360" y="6219706"/>
            <a:ext cx="4462272" cy="369332"/>
          </a:xfrm>
          <a:prstGeom prst="rect">
            <a:avLst/>
          </a:prstGeom>
          <a:noFill/>
        </p:spPr>
        <p:txBody>
          <a:bodyPr wrap="square" rtlCol="0">
            <a:spAutoFit/>
          </a:bodyPr>
          <a:lstStyle/>
          <a:p>
            <a:pPr algn="r"/>
            <a:r>
              <a:rPr lang="en-US" dirty="0">
                <a:latin typeface="Avenir Next LT Pro Light" panose="020B0304020202020204" pitchFamily="34" charset="0"/>
              </a:rPr>
              <a:t> Sunday, July 14, 2024</a:t>
            </a:r>
          </a:p>
        </p:txBody>
      </p:sp>
      <p:pic>
        <p:nvPicPr>
          <p:cNvPr id="5" name="Picture 4" descr="A close up of a book cover&#10;&#10;Description automatically generated">
            <a:extLst>
              <a:ext uri="{FF2B5EF4-FFF2-40B4-BE49-F238E27FC236}">
                <a16:creationId xmlns:a16="http://schemas.microsoft.com/office/drawing/2014/main" id="{00051841-AA73-9075-986E-38954D137CCF}"/>
              </a:ext>
            </a:extLst>
          </p:cNvPr>
          <p:cNvPicPr>
            <a:picLocks noChangeAspect="1"/>
          </p:cNvPicPr>
          <p:nvPr/>
        </p:nvPicPr>
        <p:blipFill>
          <a:blip r:embed="rId2"/>
          <a:stretch>
            <a:fillRect/>
          </a:stretch>
        </p:blipFill>
        <p:spPr>
          <a:xfrm>
            <a:off x="254000" y="206375"/>
            <a:ext cx="11684000" cy="3683000"/>
          </a:xfrm>
          <a:prstGeom prst="rect">
            <a:avLst/>
          </a:prstGeom>
        </p:spPr>
      </p:pic>
    </p:spTree>
    <p:extLst>
      <p:ext uri="{BB962C8B-B14F-4D97-AF65-F5344CB8AC3E}">
        <p14:creationId xmlns:p14="http://schemas.microsoft.com/office/powerpoint/2010/main" val="145502511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48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we maintain that a man is justified by faith apart from works of the Law.</a:t>
            </a: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3:28</a:t>
            </a:r>
          </a:p>
        </p:txBody>
      </p:sp>
    </p:spTree>
    <p:extLst>
      <p:ext uri="{BB962C8B-B14F-4D97-AF65-F5344CB8AC3E}">
        <p14:creationId xmlns:p14="http://schemas.microsoft.com/office/powerpoint/2010/main" val="872936317"/>
      </p:ext>
    </p:extLst>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1446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What then shall we say that Abraham, our forefather according to the flesh, has found?</a:t>
            </a:r>
            <a:endParaRPr lang="en-US" sz="4400" b="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 4:1</a:t>
            </a:r>
          </a:p>
        </p:txBody>
      </p:sp>
    </p:spTree>
    <p:extLst>
      <p:ext uri="{BB962C8B-B14F-4D97-AF65-F5344CB8AC3E}">
        <p14:creationId xmlns:p14="http://schemas.microsoft.com/office/powerpoint/2010/main" val="937579633"/>
      </p:ext>
    </p:extLst>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483209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indent="457200" algn="just">
              <a:spcBef>
                <a:spcPts val="0"/>
              </a:spcBef>
              <a:spcAft>
                <a:spcPts val="0"/>
              </a:spcAft>
            </a:pP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just as David also speaks of the blessing on the man to whom God credits righteousness apart from works: “BLESSED ARE THOSE WHOSE LAWLESS DEEDS HAVE BEEN FORGIVEN, AND WHOSE SINS HAVE BEEN COVERED. “BLESSED IS THE MAN WHOSE SIN THE LORD WILL NOT TAKE INTO ACCOUNT.</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4:6-8</a:t>
            </a:r>
          </a:p>
        </p:txBody>
      </p:sp>
    </p:spTree>
    <p:extLst>
      <p:ext uri="{BB962C8B-B14F-4D97-AF65-F5344CB8AC3E}">
        <p14:creationId xmlns:p14="http://schemas.microsoft.com/office/powerpoint/2010/main" val="477995668"/>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212365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the promise to Abraham or to his descendants that he would be heir of the world was not through the Law, but through the righteousness of faith.”</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4:13</a:t>
            </a:r>
          </a:p>
        </p:txBody>
      </p:sp>
    </p:spTree>
    <p:extLst>
      <p:ext uri="{BB962C8B-B14F-4D97-AF65-F5344CB8AC3E}">
        <p14:creationId xmlns:p14="http://schemas.microsoft.com/office/powerpoint/2010/main" val="3846545264"/>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41549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algn="just">
              <a:spcBef>
                <a:spcPts val="0"/>
              </a:spcBef>
              <a:spcAft>
                <a:spcPts val="0"/>
              </a:spcAft>
            </a:pPr>
            <a:r>
              <a:rPr lang="en-US" sz="44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For this reason it is by faith, in order that it may be in accordance with grace, so that the promise will be guaranteed to all the descendants, not only to those who are of the Law, but also to those who are of the faith of Abraham, who is the father of us all…</a:t>
            </a:r>
            <a:endParaRPr lang="en-US" sz="44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Romans 4:16</a:t>
            </a:r>
          </a:p>
        </p:txBody>
      </p:sp>
    </p:spTree>
    <p:extLst>
      <p:ext uri="{BB962C8B-B14F-4D97-AF65-F5344CB8AC3E}">
        <p14:creationId xmlns:p14="http://schemas.microsoft.com/office/powerpoint/2010/main" val="1939380918"/>
      </p:ext>
    </p:extLst>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Box 3">
            <a:extLst>
              <a:ext uri="{FF2B5EF4-FFF2-40B4-BE49-F238E27FC236}">
                <a16:creationId xmlns:a16="http://schemas.microsoft.com/office/drawing/2014/main" id="{9E3293C3-2021-04F5-B3B2-149081BCD341}"/>
              </a:ext>
            </a:extLst>
          </p:cNvPr>
          <p:cNvSpPr txBox="1">
            <a:spLocks noChangeArrowheads="1"/>
          </p:cNvSpPr>
          <p:nvPr/>
        </p:nvSpPr>
        <p:spPr bwMode="auto">
          <a:xfrm>
            <a:off x="173038" y="932307"/>
            <a:ext cx="11805602" cy="54784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lgn="just">
              <a:defRPr sz="3200" b="1" i="1">
                <a:solidFill>
                  <a:schemeClr val="bg1"/>
                </a:solidFill>
                <a:latin typeface="Century Gothic" panose="020B0502020202020204" pitchFamily="34" charset="0"/>
                <a:cs typeface="Arial" panose="020B0604020202020204" pitchFamily="34" charset="0"/>
              </a:defRPr>
            </a:lvl1pPr>
            <a:lvl2pPr marL="742950" indent="-285750" algn="just">
              <a:defRPr sz="3200" b="1" i="1">
                <a:solidFill>
                  <a:schemeClr val="bg1"/>
                </a:solidFill>
                <a:latin typeface="Century Gothic" panose="020B0502020202020204" pitchFamily="34" charset="0"/>
                <a:cs typeface="Arial" panose="020B0604020202020204" pitchFamily="34" charset="0"/>
              </a:defRPr>
            </a:lvl2pPr>
            <a:lvl3pPr marL="1143000" indent="-228600" algn="just">
              <a:defRPr sz="3200" b="1" i="1">
                <a:solidFill>
                  <a:schemeClr val="bg1"/>
                </a:solidFill>
                <a:latin typeface="Century Gothic" panose="020B0502020202020204" pitchFamily="34" charset="0"/>
                <a:cs typeface="Arial" panose="020B0604020202020204" pitchFamily="34" charset="0"/>
              </a:defRPr>
            </a:lvl3pPr>
            <a:lvl4pPr marL="1600200" indent="-228600" algn="just">
              <a:defRPr sz="3200" b="1" i="1">
                <a:solidFill>
                  <a:schemeClr val="bg1"/>
                </a:solidFill>
                <a:latin typeface="Century Gothic" panose="020B0502020202020204" pitchFamily="34" charset="0"/>
                <a:cs typeface="Arial" panose="020B0604020202020204" pitchFamily="34" charset="0"/>
              </a:defRPr>
            </a:lvl4pPr>
            <a:lvl5pPr marL="2057400" indent="-228600" algn="just">
              <a:defRPr sz="3200" b="1" i="1">
                <a:solidFill>
                  <a:schemeClr val="bg1"/>
                </a:solidFill>
                <a:latin typeface="Century Gothic" panose="020B0502020202020204" pitchFamily="34" charset="0"/>
                <a:cs typeface="Arial" panose="020B0604020202020204" pitchFamily="34" charset="0"/>
              </a:defRPr>
            </a:lvl5pPr>
            <a:lvl6pPr marL="25146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6pPr>
            <a:lvl7pPr marL="29718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7pPr>
            <a:lvl8pPr marL="34290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8pPr>
            <a:lvl9pPr marL="3886200" indent="-228600" algn="just" eaLnBrk="0" fontAlgn="base" hangingPunct="0">
              <a:spcBef>
                <a:spcPct val="0"/>
              </a:spcBef>
              <a:spcAft>
                <a:spcPct val="0"/>
              </a:spcAft>
              <a:defRPr sz="3200" b="1" i="1">
                <a:solidFill>
                  <a:schemeClr val="bg1"/>
                </a:solidFill>
                <a:latin typeface="Century Gothic" panose="020B0502020202020204" pitchFamily="34" charset="0"/>
                <a:cs typeface="Arial" panose="020B0604020202020204" pitchFamily="34" charset="0"/>
              </a:defRPr>
            </a:lvl9pPr>
          </a:lstStyle>
          <a:p>
            <a:pPr marL="0" marR="0" indent="457200" algn="just">
              <a:spcBef>
                <a:spcPts val="0"/>
              </a:spcBef>
              <a:spcAft>
                <a:spcPts val="0"/>
              </a:spcAft>
            </a:pPr>
            <a:r>
              <a:rPr lang="en-US" sz="3500" b="0" i="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14 What use is it, my brethren, if someone says he has faith but he has no works? Can that faith save him? 15 If a brother or sister is without clothing and in need of daily food, 16 and one of you says to them, “Go in peace, be warmed and be filled,” and yet you do not give them what is necessary for their body, what use is that? 17 Even so faith, if it has no works, is dead, being by itself. 18 But someone may well say, “You have faith and I have works; show me your faith without the works, and I will show you my faith by my works.” 19 You believe that God is one. You do well; the demons also believe, and shudder.</a:t>
            </a:r>
            <a:endParaRPr lang="en-US" sz="3500" b="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TextBox 5">
            <a:extLst>
              <a:ext uri="{FF2B5EF4-FFF2-40B4-BE49-F238E27FC236}">
                <a16:creationId xmlns:a16="http://schemas.microsoft.com/office/drawing/2014/main" id="{27341E30-1523-0531-D0E1-7D6824619EE0}"/>
              </a:ext>
            </a:extLst>
          </p:cNvPr>
          <p:cNvSpPr txBox="1"/>
          <p:nvPr/>
        </p:nvSpPr>
        <p:spPr>
          <a:xfrm>
            <a:off x="340615" y="190881"/>
            <a:ext cx="11692889" cy="707886"/>
          </a:xfrm>
          <a:prstGeom prst="rect">
            <a:avLst/>
          </a:prstGeom>
          <a:noFill/>
        </p:spPr>
        <p:txBody>
          <a:bodyPr wrap="square" rtlCol="0">
            <a:spAutoFit/>
          </a:bodyPr>
          <a:lstStyle/>
          <a:p>
            <a:pPr algn="ctr"/>
            <a:r>
              <a:rPr lang="en-US" sz="4000" dirty="0">
                <a:latin typeface="Arial" panose="020B0604020202020204" pitchFamily="34" charset="0"/>
                <a:cs typeface="Arial" panose="020B0604020202020204" pitchFamily="34" charset="0"/>
              </a:rPr>
              <a:t>James 2:14-19</a:t>
            </a:r>
          </a:p>
        </p:txBody>
      </p:sp>
    </p:spTree>
    <p:extLst>
      <p:ext uri="{BB962C8B-B14F-4D97-AF65-F5344CB8AC3E}">
        <p14:creationId xmlns:p14="http://schemas.microsoft.com/office/powerpoint/2010/main" val="855560698"/>
      </p:ext>
    </p:extLst>
  </p:cSld>
  <p:clrMapOvr>
    <a:masterClrMapping/>
  </p:clrMapOvr>
  <p:transition spd="slow">
    <p:fade/>
  </p:transition>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mask">
  <a:themeElements>
    <a:clrScheme name="Damask">
      <a:dk1>
        <a:sysClr val="windowText" lastClr="000000"/>
      </a:dk1>
      <a:lt1>
        <a:sysClr val="window" lastClr="FFFFFF"/>
      </a:lt1>
      <a:dk2>
        <a:srgbClr val="742332"/>
      </a:dk2>
      <a:lt2>
        <a:srgbClr val="EE91A0"/>
      </a:lt2>
      <a:accent1>
        <a:srgbClr val="E03754"/>
      </a:accent1>
      <a:accent2>
        <a:srgbClr val="E86C2E"/>
      </a:accent2>
      <a:accent3>
        <a:srgbClr val="DAB250"/>
      </a:accent3>
      <a:accent4>
        <a:srgbClr val="60C4AA"/>
      </a:accent4>
      <a:accent5>
        <a:srgbClr val="51A9DB"/>
      </a:accent5>
      <a:accent6>
        <a:srgbClr val="976AC9"/>
      </a:accent6>
      <a:hlink>
        <a:srgbClr val="D5445E"/>
      </a:hlink>
      <a:folHlink>
        <a:srgbClr val="E17C8E"/>
      </a:folHlink>
    </a:clrScheme>
    <a:fontScheme name="Damask">
      <a:majorFont>
        <a:latin typeface="Bookman Old Style" panose="02050604050505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Rockwell" panose="020606030202050204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amask">
      <a:fillStyleLst>
        <a:solidFill>
          <a:schemeClr val="phClr"/>
        </a:solidFill>
        <a:gradFill rotWithShape="1">
          <a:gsLst>
            <a:gs pos="0">
              <a:schemeClr val="phClr">
                <a:tint val="48000"/>
                <a:satMod val="105000"/>
                <a:lumMod val="110000"/>
              </a:schemeClr>
            </a:gs>
            <a:gs pos="100000">
              <a:schemeClr val="phClr">
                <a:tint val="78000"/>
                <a:satMod val="109000"/>
                <a:lumMod val="100000"/>
              </a:schemeClr>
            </a:gs>
          </a:gsLst>
          <a:lin ang="5400000" scaled="0"/>
        </a:gradFill>
        <a:gradFill rotWithShape="1">
          <a:gsLst>
            <a:gs pos="0">
              <a:schemeClr val="phClr">
                <a:tint val="94000"/>
                <a:satMod val="100000"/>
                <a:lumMod val="104000"/>
              </a:schemeClr>
            </a:gs>
            <a:gs pos="69000">
              <a:schemeClr val="phClr">
                <a:shade val="86000"/>
                <a:satMod val="130000"/>
                <a:lumMod val="102000"/>
              </a:schemeClr>
            </a:gs>
            <a:gs pos="100000">
              <a:schemeClr val="phClr">
                <a:shade val="72000"/>
                <a:satMod val="130000"/>
                <a:lumMod val="100000"/>
              </a:schemeClr>
            </a:gs>
          </a:gsLst>
          <a:lin ang="5400000" scaled="0"/>
        </a:gradFill>
      </a:fillStyleLst>
      <a:lnStyleLst>
        <a:ln w="12700" cap="flat" cmpd="sng" algn="ctr">
          <a:solidFill>
            <a:schemeClr val="ph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50800" dist="38100" dir="5400000" sy="96000" rotWithShape="0">
              <a:srgbClr val="000000">
                <a:alpha val="54000"/>
              </a:srgbClr>
            </a:outerShdw>
          </a:effectLst>
        </a:effectStyle>
        <a:effectStyle>
          <a:effectLst>
            <a:outerShdw blurRad="76200" dist="38100" dir="5400000" algn="ctr" rotWithShape="0">
              <a:srgbClr val="000000">
                <a:alpha val="76000"/>
              </a:srgbClr>
            </a:outerShdw>
          </a:effectLst>
          <a:scene3d>
            <a:camera prst="orthographicFront">
              <a:rot lat="0" lon="0" rev="0"/>
            </a:camera>
            <a:lightRig rig="balanced" dir="t"/>
          </a:scene3d>
          <a:sp3d prstMaterial="matte">
            <a:bevelT w="25400" h="25400" prst="relaxedInset"/>
          </a:sp3d>
        </a:effectStyle>
      </a:effectStyleLst>
      <a:bgFillStyleLst>
        <a:solidFill>
          <a:schemeClr val="phClr"/>
        </a:solidFill>
        <a:solidFill>
          <a:schemeClr val="phClr">
            <a:tint val="95000"/>
            <a:satMod val="170000"/>
          </a:schemeClr>
        </a:solidFill>
        <a:blipFill rotWithShape="1">
          <a:blip xmlns:r="http://schemas.openxmlformats.org/officeDocument/2006/relationships" r:embed="rId1">
            <a:duotone>
              <a:schemeClr val="phClr">
                <a:shade val="18000"/>
                <a:satMod val="160000"/>
                <a:lumMod val="28000"/>
              </a:schemeClr>
              <a:schemeClr val="phClr">
                <a:tint val="95000"/>
                <a:satMod val="160000"/>
                <a:lumMod val="116000"/>
              </a:schemeClr>
            </a:duotone>
          </a:blip>
          <a:stretch/>
        </a:blipFill>
      </a:bgFillStyleLst>
    </a:fmtScheme>
  </a:themeElements>
  <a:objectDefaults/>
  <a:extraClrSchemeLst/>
  <a:extLst>
    <a:ext uri="{05A4C25C-085E-4340-85A3-A5531E510DB2}">
      <thm15:themeFamily xmlns:thm15="http://schemas.microsoft.com/office/thememl/2012/main" name="Damask" id="{F9A299A0-33D0-4E0F-9F3F-7163E3744208}" vid="{6B2E858E-683F-40D9-B4CB-284D097F3AC0}"/>
    </a:ext>
  </a:extLst>
</a:theme>
</file>

<file path=docProps/app.xml><?xml version="1.0" encoding="utf-8"?>
<Properties xmlns="http://schemas.openxmlformats.org/officeDocument/2006/extended-properties" xmlns:vt="http://schemas.openxmlformats.org/officeDocument/2006/docPropsVTypes">
  <Template>Damask</Template>
  <TotalTime>2726</TotalTime>
  <Words>2432</Words>
  <Application>Microsoft Office PowerPoint</Application>
  <PresentationFormat>Widescreen</PresentationFormat>
  <Paragraphs>95</Paragraphs>
  <Slides>37</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37</vt:i4>
      </vt:variant>
    </vt:vector>
  </HeadingPairs>
  <TitlesOfParts>
    <vt:vector size="44" baseType="lpstr">
      <vt:lpstr>Abadi</vt:lpstr>
      <vt:lpstr>Arial</vt:lpstr>
      <vt:lpstr>Avenir Next LT Pro Light</vt:lpstr>
      <vt:lpstr>Bookman Old Style</vt:lpstr>
      <vt:lpstr>Calibri</vt:lpstr>
      <vt:lpstr>Rockwell</vt:lpstr>
      <vt:lpstr>Damask</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Resolved to be a servant-driven church</dc:title>
  <dc:creator>Ed</dc:creator>
  <cp:lastModifiedBy>Ed Godfrey</cp:lastModifiedBy>
  <cp:revision>28</cp:revision>
  <dcterms:created xsi:type="dcterms:W3CDTF">2022-12-30T16:15:56Z</dcterms:created>
  <dcterms:modified xsi:type="dcterms:W3CDTF">2024-07-13T19:01:31Z</dcterms:modified>
</cp:coreProperties>
</file>